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jpeg"/>
  <Override PartName="/ppt/media/image13.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27.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media/image5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303" r:id="rId3"/>
    <p:sldId id="305" r:id="rId4"/>
    <p:sldId id="295" r:id="rId5"/>
    <p:sldId id="296" r:id="rId6"/>
    <p:sldId id="276" r:id="rId7"/>
    <p:sldId id="306" r:id="rId8"/>
    <p:sldId id="258" r:id="rId9"/>
    <p:sldId id="307" r:id="rId10"/>
    <p:sldId id="271" r:id="rId11"/>
    <p:sldId id="308" r:id="rId12"/>
    <p:sldId id="272" r:id="rId13"/>
    <p:sldId id="309" r:id="rId14"/>
    <p:sldId id="310" r:id="rId15"/>
    <p:sldId id="279" r:id="rId16"/>
    <p:sldId id="311" r:id="rId17"/>
    <p:sldId id="312" r:id="rId18"/>
    <p:sldId id="342" r:id="rId19"/>
    <p:sldId id="314" r:id="rId20"/>
    <p:sldId id="315" r:id="rId21"/>
    <p:sldId id="343" r:id="rId22"/>
    <p:sldId id="344" r:id="rId23"/>
    <p:sldId id="345" r:id="rId24"/>
    <p:sldId id="346" r:id="rId25"/>
    <p:sldId id="320" r:id="rId26"/>
    <p:sldId id="321" r:id="rId27"/>
    <p:sldId id="322" r:id="rId28"/>
    <p:sldId id="323" r:id="rId29"/>
    <p:sldId id="324" r:id="rId30"/>
    <p:sldId id="325" r:id="rId31"/>
    <p:sldId id="331" r:id="rId32"/>
    <p:sldId id="341" r:id="rId33"/>
    <p:sldId id="340" r:id="rId34"/>
    <p:sldId id="302" r:id="rId35"/>
    <p:sldId id="301" r:id="rId36"/>
    <p:sldId id="304" r:id="rId37"/>
  </p:sldIdLst>
  <p:sldSz cx="7199313"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D3E3"/>
    <a:srgbClr val="FFC91D"/>
    <a:srgbClr val="A818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0" autoAdjust="0"/>
    <p:restoredTop sz="94660"/>
  </p:normalViewPr>
  <p:slideViewPr>
    <p:cSldViewPr snapToGrid="0">
      <p:cViewPr>
        <p:scale>
          <a:sx n="50" d="100"/>
          <a:sy n="50" d="100"/>
        </p:scale>
        <p:origin x="244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s-MX"/>
              <a:t>CUALIDADES OBTENIDAS</a:t>
            </a:r>
          </a:p>
        </c:rich>
      </c:tx>
      <c:layout/>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OPTIMO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Hoja1!$B$2:$B$7</c:f>
              <c:numCache>
                <c:formatCode>General</c:formatCode>
                <c:ptCount val="6"/>
                <c:pt idx="0">
                  <c:v>25</c:v>
                </c:pt>
                <c:pt idx="1">
                  <c:v>15</c:v>
                </c:pt>
                <c:pt idx="2">
                  <c:v>14</c:v>
                </c:pt>
                <c:pt idx="3">
                  <c:v>24</c:v>
                </c:pt>
                <c:pt idx="4">
                  <c:v>20</c:v>
                </c:pt>
                <c:pt idx="5">
                  <c:v>22</c:v>
                </c:pt>
              </c:numCache>
            </c:numRef>
          </c:val>
          <c:extLst>
            <c:ext xmlns:c16="http://schemas.microsoft.com/office/drawing/2014/chart" uri="{C3380CC4-5D6E-409C-BE32-E72D297353CC}">
              <c16:uniqueId val="{00000000-74B2-4B75-A593-E77052F73677}"/>
            </c:ext>
          </c:extLst>
        </c:ser>
        <c:ser>
          <c:idx val="1"/>
          <c:order val="1"/>
          <c:tx>
            <c:strRef>
              <c:f>Hoja1!$C$1</c:f>
              <c:strCache>
                <c:ptCount val="1"/>
                <c:pt idx="0">
                  <c:v>INTERMEDIO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Hoja1!$C$2:$C$7</c:f>
              <c:numCache>
                <c:formatCode>General</c:formatCode>
                <c:ptCount val="6"/>
                <c:pt idx="0">
                  <c:v>2</c:v>
                </c:pt>
                <c:pt idx="1">
                  <c:v>10</c:v>
                </c:pt>
                <c:pt idx="2">
                  <c:v>8</c:v>
                </c:pt>
                <c:pt idx="3">
                  <c:v>3</c:v>
                </c:pt>
                <c:pt idx="4">
                  <c:v>8</c:v>
                </c:pt>
                <c:pt idx="5">
                  <c:v>5</c:v>
                </c:pt>
              </c:numCache>
            </c:numRef>
          </c:val>
          <c:extLst>
            <c:ext xmlns:c16="http://schemas.microsoft.com/office/drawing/2014/chart" uri="{C3380CC4-5D6E-409C-BE32-E72D297353CC}">
              <c16:uniqueId val="{00000001-74B2-4B75-A593-E77052F73677}"/>
            </c:ext>
          </c:extLst>
        </c:ser>
        <c:dLbls>
          <c:showLegendKey val="0"/>
          <c:showVal val="0"/>
          <c:showCatName val="0"/>
          <c:showSerName val="0"/>
          <c:showPercent val="0"/>
          <c:showBubbleSize val="0"/>
        </c:dLbls>
        <c:gapWidth val="219"/>
        <c:overlap val="-27"/>
        <c:axId val="491482984"/>
        <c:axId val="491491840"/>
      </c:barChart>
      <c:lineChart>
        <c:grouping val="standard"/>
        <c:varyColors val="0"/>
        <c:ser>
          <c:idx val="2"/>
          <c:order val="2"/>
          <c:tx>
            <c:strRef>
              <c:f>Hoja1!$D$1</c:f>
              <c:strCache>
                <c:ptCount val="1"/>
                <c:pt idx="0">
                  <c:v>EN PROCESO</c:v>
                </c:pt>
              </c:strCache>
            </c:strRef>
          </c:tx>
          <c:spPr>
            <a:ln w="31750" cap="rnd">
              <a:solidFill>
                <a:schemeClr val="accent3"/>
              </a:solidFill>
              <a:round/>
            </a:ln>
            <a:effectLst/>
          </c:spPr>
          <c:marker>
            <c:symbol val="none"/>
          </c:marker>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Hoja1!$D$2:$D$7</c:f>
              <c:numCache>
                <c:formatCode>General</c:formatCode>
                <c:ptCount val="6"/>
                <c:pt idx="0">
                  <c:v>1</c:v>
                </c:pt>
                <c:pt idx="1">
                  <c:v>3</c:v>
                </c:pt>
                <c:pt idx="2">
                  <c:v>6</c:v>
                </c:pt>
                <c:pt idx="3">
                  <c:v>1</c:v>
                </c:pt>
                <c:pt idx="4">
                  <c:v>0</c:v>
                </c:pt>
                <c:pt idx="5">
                  <c:v>1</c:v>
                </c:pt>
              </c:numCache>
            </c:numRef>
          </c:val>
          <c:smooth val="0"/>
          <c:extLst>
            <c:ext xmlns:c16="http://schemas.microsoft.com/office/drawing/2014/chart" uri="{C3380CC4-5D6E-409C-BE32-E72D297353CC}">
              <c16:uniqueId val="{00000002-74B2-4B75-A593-E77052F73677}"/>
            </c:ext>
          </c:extLst>
        </c:ser>
        <c:dLbls>
          <c:showLegendKey val="0"/>
          <c:showVal val="0"/>
          <c:showCatName val="0"/>
          <c:showSerName val="0"/>
          <c:showPercent val="0"/>
          <c:showBubbleSize val="0"/>
        </c:dLbls>
        <c:marker val="1"/>
        <c:smooth val="0"/>
        <c:axId val="491482984"/>
        <c:axId val="491491840"/>
      </c:lineChart>
      <c:catAx>
        <c:axId val="491482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crossAx val="491491840"/>
        <c:crosses val="autoZero"/>
        <c:auto val="1"/>
        <c:lblAlgn val="ctr"/>
        <c:lblOffset val="100"/>
        <c:noMultiLvlLbl val="0"/>
      </c:catAx>
      <c:valAx>
        <c:axId val="4914918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crossAx val="491482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legend>
    <c:plotVisOnly val="1"/>
    <c:dispBlanksAs val="gap"/>
    <c:showDLblsOverMax val="0"/>
  </c:chart>
  <c:spPr>
    <a:noFill/>
    <a:ln>
      <a:noFill/>
    </a:ln>
    <a:effectLst/>
  </c:spPr>
  <c:txPr>
    <a:bodyPr/>
    <a:lstStyle/>
    <a:p>
      <a:pPr>
        <a:defRPr sz="16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s-MX"/>
              <a:t>CUALIDADES OBTENIDAS</a:t>
            </a:r>
          </a:p>
        </c:rich>
      </c:tx>
      <c:layout/>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OPTIMO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Hoja1!$B$2:$B$7</c:f>
              <c:numCache>
                <c:formatCode>General</c:formatCode>
                <c:ptCount val="6"/>
                <c:pt idx="0">
                  <c:v>8</c:v>
                </c:pt>
                <c:pt idx="1">
                  <c:v>7</c:v>
                </c:pt>
                <c:pt idx="2">
                  <c:v>10</c:v>
                </c:pt>
                <c:pt idx="3">
                  <c:v>10</c:v>
                </c:pt>
                <c:pt idx="4">
                  <c:v>8</c:v>
                </c:pt>
                <c:pt idx="5">
                  <c:v>10</c:v>
                </c:pt>
              </c:numCache>
            </c:numRef>
          </c:val>
          <c:extLst>
            <c:ext xmlns:c16="http://schemas.microsoft.com/office/drawing/2014/chart" uri="{C3380CC4-5D6E-409C-BE32-E72D297353CC}">
              <c16:uniqueId val="{00000000-74B2-4B75-A593-E77052F73677}"/>
            </c:ext>
          </c:extLst>
        </c:ser>
        <c:ser>
          <c:idx val="1"/>
          <c:order val="1"/>
          <c:tx>
            <c:strRef>
              <c:f>Hoja1!$C$1</c:f>
              <c:strCache>
                <c:ptCount val="1"/>
                <c:pt idx="0">
                  <c:v>INTERMEDIO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Hoja1!$C$2:$C$7</c:f>
              <c:numCache>
                <c:formatCode>General</c:formatCode>
                <c:ptCount val="6"/>
                <c:pt idx="0">
                  <c:v>2</c:v>
                </c:pt>
                <c:pt idx="1">
                  <c:v>3</c:v>
                </c:pt>
                <c:pt idx="2">
                  <c:v>0</c:v>
                </c:pt>
                <c:pt idx="3">
                  <c:v>0</c:v>
                </c:pt>
                <c:pt idx="4">
                  <c:v>2</c:v>
                </c:pt>
                <c:pt idx="5">
                  <c:v>0</c:v>
                </c:pt>
              </c:numCache>
            </c:numRef>
          </c:val>
          <c:extLst>
            <c:ext xmlns:c16="http://schemas.microsoft.com/office/drawing/2014/chart" uri="{C3380CC4-5D6E-409C-BE32-E72D297353CC}">
              <c16:uniqueId val="{00000001-74B2-4B75-A593-E77052F73677}"/>
            </c:ext>
          </c:extLst>
        </c:ser>
        <c:dLbls>
          <c:showLegendKey val="0"/>
          <c:showVal val="0"/>
          <c:showCatName val="0"/>
          <c:showSerName val="0"/>
          <c:showPercent val="0"/>
          <c:showBubbleSize val="0"/>
        </c:dLbls>
        <c:gapWidth val="219"/>
        <c:overlap val="-27"/>
        <c:axId val="491482984"/>
        <c:axId val="491491840"/>
      </c:barChart>
      <c:lineChart>
        <c:grouping val="standard"/>
        <c:varyColors val="0"/>
        <c:ser>
          <c:idx val="2"/>
          <c:order val="2"/>
          <c:tx>
            <c:strRef>
              <c:f>Hoja1!$D$1</c:f>
              <c:strCache>
                <c:ptCount val="1"/>
                <c:pt idx="0">
                  <c:v>EN PROCESO</c:v>
                </c:pt>
              </c:strCache>
            </c:strRef>
          </c:tx>
          <c:spPr>
            <a:ln w="31750" cap="rnd">
              <a:solidFill>
                <a:schemeClr val="accent3"/>
              </a:solidFill>
              <a:round/>
            </a:ln>
            <a:effectLst/>
          </c:spPr>
          <c:marker>
            <c:symbol val="none"/>
          </c:marker>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Hoja1!$D$2:$D$7</c:f>
              <c:numCache>
                <c:formatCode>General</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2-74B2-4B75-A593-E77052F73677}"/>
            </c:ext>
          </c:extLst>
        </c:ser>
        <c:dLbls>
          <c:showLegendKey val="0"/>
          <c:showVal val="0"/>
          <c:showCatName val="0"/>
          <c:showSerName val="0"/>
          <c:showPercent val="0"/>
          <c:showBubbleSize val="0"/>
        </c:dLbls>
        <c:marker val="1"/>
        <c:smooth val="0"/>
        <c:axId val="491482984"/>
        <c:axId val="491491840"/>
      </c:lineChart>
      <c:catAx>
        <c:axId val="491482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crossAx val="491491840"/>
        <c:crosses val="autoZero"/>
        <c:auto val="1"/>
        <c:lblAlgn val="ctr"/>
        <c:lblOffset val="100"/>
        <c:noMultiLvlLbl val="0"/>
      </c:catAx>
      <c:valAx>
        <c:axId val="4914918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crossAx val="491482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legend>
    <c:plotVisOnly val="1"/>
    <c:dispBlanksAs val="gap"/>
    <c:showDLblsOverMax val="0"/>
  </c:chart>
  <c:spPr>
    <a:noFill/>
    <a:ln>
      <a:noFill/>
    </a:ln>
    <a:effectLst/>
  </c:spPr>
  <c:txPr>
    <a:bodyPr/>
    <a:lstStyle/>
    <a:p>
      <a:pPr>
        <a:defRPr sz="16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s-MX"/>
              <a:t>CUALIDADES OBTENIDAS</a:t>
            </a:r>
          </a:p>
        </c:rich>
      </c:tx>
      <c:layout/>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OPTIMO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Hoja1!$B$2:$B$7</c:f>
              <c:numCache>
                <c:formatCode>General</c:formatCode>
                <c:ptCount val="6"/>
                <c:pt idx="0">
                  <c:v>12</c:v>
                </c:pt>
                <c:pt idx="1">
                  <c:v>8</c:v>
                </c:pt>
                <c:pt idx="2">
                  <c:v>12</c:v>
                </c:pt>
                <c:pt idx="3">
                  <c:v>10</c:v>
                </c:pt>
                <c:pt idx="4">
                  <c:v>12</c:v>
                </c:pt>
                <c:pt idx="5">
                  <c:v>15</c:v>
                </c:pt>
              </c:numCache>
            </c:numRef>
          </c:val>
          <c:extLst>
            <c:ext xmlns:c16="http://schemas.microsoft.com/office/drawing/2014/chart" uri="{C3380CC4-5D6E-409C-BE32-E72D297353CC}">
              <c16:uniqueId val="{00000000-74B2-4B75-A593-E77052F73677}"/>
            </c:ext>
          </c:extLst>
        </c:ser>
        <c:ser>
          <c:idx val="1"/>
          <c:order val="1"/>
          <c:tx>
            <c:strRef>
              <c:f>Hoja1!$C$1</c:f>
              <c:strCache>
                <c:ptCount val="1"/>
                <c:pt idx="0">
                  <c:v>INTERMEDIO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Hoja1!$C$2:$C$7</c:f>
              <c:numCache>
                <c:formatCode>General</c:formatCode>
                <c:ptCount val="6"/>
                <c:pt idx="0">
                  <c:v>3</c:v>
                </c:pt>
                <c:pt idx="1">
                  <c:v>8</c:v>
                </c:pt>
                <c:pt idx="2">
                  <c:v>4</c:v>
                </c:pt>
                <c:pt idx="3">
                  <c:v>4</c:v>
                </c:pt>
                <c:pt idx="4">
                  <c:v>4</c:v>
                </c:pt>
                <c:pt idx="5">
                  <c:v>1</c:v>
                </c:pt>
              </c:numCache>
            </c:numRef>
          </c:val>
          <c:extLst>
            <c:ext xmlns:c16="http://schemas.microsoft.com/office/drawing/2014/chart" uri="{C3380CC4-5D6E-409C-BE32-E72D297353CC}">
              <c16:uniqueId val="{00000001-74B2-4B75-A593-E77052F73677}"/>
            </c:ext>
          </c:extLst>
        </c:ser>
        <c:dLbls>
          <c:showLegendKey val="0"/>
          <c:showVal val="0"/>
          <c:showCatName val="0"/>
          <c:showSerName val="0"/>
          <c:showPercent val="0"/>
          <c:showBubbleSize val="0"/>
        </c:dLbls>
        <c:gapWidth val="219"/>
        <c:overlap val="-27"/>
        <c:axId val="491482984"/>
        <c:axId val="491491840"/>
      </c:barChart>
      <c:lineChart>
        <c:grouping val="standard"/>
        <c:varyColors val="0"/>
        <c:ser>
          <c:idx val="2"/>
          <c:order val="2"/>
          <c:tx>
            <c:strRef>
              <c:f>Hoja1!$D$1</c:f>
              <c:strCache>
                <c:ptCount val="1"/>
                <c:pt idx="0">
                  <c:v>EN PROCESO</c:v>
                </c:pt>
              </c:strCache>
            </c:strRef>
          </c:tx>
          <c:spPr>
            <a:ln w="31750" cap="rnd">
              <a:solidFill>
                <a:schemeClr val="accent3"/>
              </a:solidFill>
              <a:round/>
            </a:ln>
            <a:effectLst/>
          </c:spPr>
          <c:marker>
            <c:symbol val="none"/>
          </c:marker>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Hoja1!$D$2:$D$7</c:f>
              <c:numCache>
                <c:formatCode>General</c:formatCode>
                <c:ptCount val="6"/>
                <c:pt idx="0">
                  <c:v>1</c:v>
                </c:pt>
                <c:pt idx="1">
                  <c:v>0</c:v>
                </c:pt>
                <c:pt idx="2">
                  <c:v>0</c:v>
                </c:pt>
                <c:pt idx="3">
                  <c:v>2</c:v>
                </c:pt>
                <c:pt idx="4">
                  <c:v>0</c:v>
                </c:pt>
                <c:pt idx="5">
                  <c:v>0</c:v>
                </c:pt>
              </c:numCache>
            </c:numRef>
          </c:val>
          <c:smooth val="0"/>
          <c:extLst>
            <c:ext xmlns:c16="http://schemas.microsoft.com/office/drawing/2014/chart" uri="{C3380CC4-5D6E-409C-BE32-E72D297353CC}">
              <c16:uniqueId val="{00000002-74B2-4B75-A593-E77052F73677}"/>
            </c:ext>
          </c:extLst>
        </c:ser>
        <c:dLbls>
          <c:showLegendKey val="0"/>
          <c:showVal val="0"/>
          <c:showCatName val="0"/>
          <c:showSerName val="0"/>
          <c:showPercent val="0"/>
          <c:showBubbleSize val="0"/>
        </c:dLbls>
        <c:marker val="1"/>
        <c:smooth val="0"/>
        <c:axId val="491482984"/>
        <c:axId val="491491840"/>
      </c:lineChart>
      <c:catAx>
        <c:axId val="491482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crossAx val="491491840"/>
        <c:crosses val="autoZero"/>
        <c:auto val="1"/>
        <c:lblAlgn val="ctr"/>
        <c:lblOffset val="100"/>
        <c:noMultiLvlLbl val="0"/>
      </c:catAx>
      <c:valAx>
        <c:axId val="4914918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crossAx val="491482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legend>
    <c:plotVisOnly val="1"/>
    <c:dispBlanksAs val="gap"/>
    <c:showDLblsOverMax val="0"/>
  </c:chart>
  <c:spPr>
    <a:noFill/>
    <a:ln>
      <a:noFill/>
    </a:ln>
    <a:effectLst/>
  </c:spPr>
  <c:txPr>
    <a:bodyPr/>
    <a:lstStyle/>
    <a:p>
      <a:pPr>
        <a:defRPr sz="16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s-MX" dirty="0"/>
              <a:t>CUALIDADES </a:t>
            </a:r>
            <a:r>
              <a:rPr lang="es-MX" dirty="0" smtClean="0"/>
              <a:t>OBTENIDAS</a:t>
            </a:r>
            <a:endParaRPr lang="es-MX" dirty="0"/>
          </a:p>
        </c:rich>
      </c:tx>
      <c:layout/>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OPTIMO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Hoja1!$B$2:$B$7</c:f>
              <c:numCache>
                <c:formatCode>General</c:formatCode>
                <c:ptCount val="6"/>
                <c:pt idx="0">
                  <c:v>1</c:v>
                </c:pt>
                <c:pt idx="1">
                  <c:v>2</c:v>
                </c:pt>
                <c:pt idx="2">
                  <c:v>6</c:v>
                </c:pt>
                <c:pt idx="3">
                  <c:v>6</c:v>
                </c:pt>
                <c:pt idx="4">
                  <c:v>4</c:v>
                </c:pt>
                <c:pt idx="5">
                  <c:v>3</c:v>
                </c:pt>
              </c:numCache>
            </c:numRef>
          </c:val>
          <c:extLst>
            <c:ext xmlns:c16="http://schemas.microsoft.com/office/drawing/2014/chart" uri="{C3380CC4-5D6E-409C-BE32-E72D297353CC}">
              <c16:uniqueId val="{00000000-74B2-4B75-A593-E77052F73677}"/>
            </c:ext>
          </c:extLst>
        </c:ser>
        <c:ser>
          <c:idx val="1"/>
          <c:order val="1"/>
          <c:tx>
            <c:strRef>
              <c:f>Hoja1!$C$1</c:f>
              <c:strCache>
                <c:ptCount val="1"/>
                <c:pt idx="0">
                  <c:v>INTERMEDIO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Hoja1!$C$2:$C$7</c:f>
              <c:numCache>
                <c:formatCode>General</c:formatCode>
                <c:ptCount val="6"/>
                <c:pt idx="0">
                  <c:v>6</c:v>
                </c:pt>
                <c:pt idx="1">
                  <c:v>6</c:v>
                </c:pt>
                <c:pt idx="2">
                  <c:v>2</c:v>
                </c:pt>
                <c:pt idx="3">
                  <c:v>2</c:v>
                </c:pt>
                <c:pt idx="4">
                  <c:v>3</c:v>
                </c:pt>
                <c:pt idx="5">
                  <c:v>5</c:v>
                </c:pt>
              </c:numCache>
            </c:numRef>
          </c:val>
          <c:extLst>
            <c:ext xmlns:c16="http://schemas.microsoft.com/office/drawing/2014/chart" uri="{C3380CC4-5D6E-409C-BE32-E72D297353CC}">
              <c16:uniqueId val="{00000001-74B2-4B75-A593-E77052F73677}"/>
            </c:ext>
          </c:extLst>
        </c:ser>
        <c:dLbls>
          <c:showLegendKey val="0"/>
          <c:showVal val="0"/>
          <c:showCatName val="0"/>
          <c:showSerName val="0"/>
          <c:showPercent val="0"/>
          <c:showBubbleSize val="0"/>
        </c:dLbls>
        <c:gapWidth val="219"/>
        <c:overlap val="-27"/>
        <c:axId val="491482984"/>
        <c:axId val="491491840"/>
      </c:barChart>
      <c:lineChart>
        <c:grouping val="standard"/>
        <c:varyColors val="0"/>
        <c:ser>
          <c:idx val="2"/>
          <c:order val="2"/>
          <c:tx>
            <c:strRef>
              <c:f>Hoja1!$D$1</c:f>
              <c:strCache>
                <c:ptCount val="1"/>
                <c:pt idx="0">
                  <c:v>EN PROCESO</c:v>
                </c:pt>
              </c:strCache>
            </c:strRef>
          </c:tx>
          <c:spPr>
            <a:ln w="31750" cap="rnd">
              <a:solidFill>
                <a:schemeClr val="accent3"/>
              </a:solidFill>
              <a:round/>
            </a:ln>
            <a:effectLst/>
          </c:spPr>
          <c:marker>
            <c:symbol val="none"/>
          </c:marker>
          <c:cat>
            <c:strRef>
              <c:f>Hoja1!$A$2:$A$7</c:f>
              <c:strCache>
                <c:ptCount val="6"/>
                <c:pt idx="0">
                  <c:v>LENGUAJE</c:v>
                </c:pt>
                <c:pt idx="1">
                  <c:v>CONOCIMIENTO SOCIO-CULTURAL</c:v>
                </c:pt>
                <c:pt idx="2">
                  <c:v>MOTRICIDAD</c:v>
                </c:pt>
                <c:pt idx="3">
                  <c:v>EMOCIONES</c:v>
                </c:pt>
                <c:pt idx="4">
                  <c:v>RAZONAMIENTO</c:v>
                </c:pt>
                <c:pt idx="5">
                  <c:v>SOCIALIZACION</c:v>
                </c:pt>
              </c:strCache>
            </c:strRef>
          </c:cat>
          <c:val>
            <c:numRef>
              <c:f>Hoja1!$D$2:$D$7</c:f>
              <c:numCache>
                <c:formatCode>General</c:formatCode>
                <c:ptCount val="6"/>
                <c:pt idx="0">
                  <c:v>1</c:v>
                </c:pt>
                <c:pt idx="1">
                  <c:v>0</c:v>
                </c:pt>
                <c:pt idx="2">
                  <c:v>0</c:v>
                </c:pt>
                <c:pt idx="3">
                  <c:v>0</c:v>
                </c:pt>
                <c:pt idx="4">
                  <c:v>1</c:v>
                </c:pt>
                <c:pt idx="5">
                  <c:v>0</c:v>
                </c:pt>
              </c:numCache>
            </c:numRef>
          </c:val>
          <c:smooth val="0"/>
          <c:extLst>
            <c:ext xmlns:c16="http://schemas.microsoft.com/office/drawing/2014/chart" uri="{C3380CC4-5D6E-409C-BE32-E72D297353CC}">
              <c16:uniqueId val="{00000002-74B2-4B75-A593-E77052F73677}"/>
            </c:ext>
          </c:extLst>
        </c:ser>
        <c:dLbls>
          <c:showLegendKey val="0"/>
          <c:showVal val="0"/>
          <c:showCatName val="0"/>
          <c:showSerName val="0"/>
          <c:showPercent val="0"/>
          <c:showBubbleSize val="0"/>
        </c:dLbls>
        <c:marker val="1"/>
        <c:smooth val="0"/>
        <c:axId val="491482984"/>
        <c:axId val="491491840"/>
      </c:lineChart>
      <c:catAx>
        <c:axId val="491482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crossAx val="491491840"/>
        <c:crosses val="autoZero"/>
        <c:auto val="1"/>
        <c:lblAlgn val="ctr"/>
        <c:lblOffset val="100"/>
        <c:noMultiLvlLbl val="0"/>
      </c:catAx>
      <c:valAx>
        <c:axId val="4914918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crossAx val="491482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legend>
    <c:plotVisOnly val="1"/>
    <c:dispBlanksAs val="gap"/>
    <c:showDLblsOverMax val="0"/>
  </c:chart>
  <c:spPr>
    <a:noFill/>
    <a:ln>
      <a:noFill/>
    </a:ln>
    <a:effectLst/>
  </c:spPr>
  <c:txPr>
    <a:bodyPr/>
    <a:lstStyle/>
    <a:p>
      <a:pPr>
        <a:defRPr sz="16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s-MX" dirty="0" smtClean="0"/>
              <a:t>CAPACITACIONES</a:t>
            </a:r>
            <a:r>
              <a:rPr lang="es-MX" baseline="0" dirty="0" smtClean="0"/>
              <a:t> BRINDADAS</a:t>
            </a:r>
            <a:endParaRPr lang="es-MX" dirty="0"/>
          </a:p>
        </c:rich>
      </c:tx>
      <c:layout/>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PRIMEROS AUXILIOS GERIATRICOS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Hoja1!$A$2:$A$5</c:f>
              <c:strCache>
                <c:ptCount val="4"/>
                <c:pt idx="0">
                  <c:v>HORAS DE CAPACITACION</c:v>
                </c:pt>
                <c:pt idx="1">
                  <c:v>NUMERO DE CAPACITACIONES</c:v>
                </c:pt>
                <c:pt idx="2">
                  <c:v>CERTIFICACIÓN</c:v>
                </c:pt>
                <c:pt idx="3">
                  <c:v>NUMERO DE PARTICIPANTES</c:v>
                </c:pt>
              </c:strCache>
            </c:strRef>
          </c:cat>
          <c:val>
            <c:numRef>
              <c:f>Hoja1!$B$2:$B$5</c:f>
              <c:numCache>
                <c:formatCode>General</c:formatCode>
                <c:ptCount val="4"/>
                <c:pt idx="0">
                  <c:v>25</c:v>
                </c:pt>
                <c:pt idx="1">
                  <c:v>15</c:v>
                </c:pt>
                <c:pt idx="2">
                  <c:v>14</c:v>
                </c:pt>
                <c:pt idx="3">
                  <c:v>15</c:v>
                </c:pt>
              </c:numCache>
            </c:numRef>
          </c:val>
          <c:extLst>
            <c:ext xmlns:c16="http://schemas.microsoft.com/office/drawing/2014/chart" uri="{C3380CC4-5D6E-409C-BE32-E72D297353CC}">
              <c16:uniqueId val="{00000000-BBC5-41AB-A29D-05BE1CDAE90F}"/>
            </c:ext>
          </c:extLst>
        </c:ser>
        <c:ser>
          <c:idx val="1"/>
          <c:order val="1"/>
          <c:tx>
            <c:strRef>
              <c:f>Hoja1!$C$1</c:f>
              <c:strCache>
                <c:ptCount val="1"/>
                <c:pt idx="0">
                  <c:v>PRIMEROS AUXILIOS PEDIATRICOS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Hoja1!$A$2:$A$5</c:f>
              <c:strCache>
                <c:ptCount val="4"/>
                <c:pt idx="0">
                  <c:v>HORAS DE CAPACITACION</c:v>
                </c:pt>
                <c:pt idx="1">
                  <c:v>NUMERO DE CAPACITACIONES</c:v>
                </c:pt>
                <c:pt idx="2">
                  <c:v>CERTIFICACIÓN</c:v>
                </c:pt>
                <c:pt idx="3">
                  <c:v>NUMERO DE PARTICIPANTES</c:v>
                </c:pt>
              </c:strCache>
            </c:strRef>
          </c:cat>
          <c:val>
            <c:numRef>
              <c:f>Hoja1!$C$2:$C$5</c:f>
              <c:numCache>
                <c:formatCode>General</c:formatCode>
                <c:ptCount val="4"/>
                <c:pt idx="0">
                  <c:v>2</c:v>
                </c:pt>
                <c:pt idx="1">
                  <c:v>10</c:v>
                </c:pt>
                <c:pt idx="2">
                  <c:v>8</c:v>
                </c:pt>
                <c:pt idx="3">
                  <c:v>10</c:v>
                </c:pt>
              </c:numCache>
            </c:numRef>
          </c:val>
          <c:extLst>
            <c:ext xmlns:c16="http://schemas.microsoft.com/office/drawing/2014/chart" uri="{C3380CC4-5D6E-409C-BE32-E72D297353CC}">
              <c16:uniqueId val="{00000001-BBC5-41AB-A29D-05BE1CDAE90F}"/>
            </c:ext>
          </c:extLst>
        </c:ser>
        <c:dLbls>
          <c:showLegendKey val="0"/>
          <c:showVal val="0"/>
          <c:showCatName val="0"/>
          <c:showSerName val="0"/>
          <c:showPercent val="0"/>
          <c:showBubbleSize val="0"/>
        </c:dLbls>
        <c:gapWidth val="219"/>
        <c:overlap val="-27"/>
        <c:axId val="491482984"/>
        <c:axId val="491491840"/>
      </c:barChart>
      <c:lineChart>
        <c:grouping val="standard"/>
        <c:varyColors val="0"/>
        <c:ser>
          <c:idx val="2"/>
          <c:order val="2"/>
          <c:tx>
            <c:strRef>
              <c:f>Hoja1!$D$1</c:f>
              <c:strCache>
                <c:ptCount val="1"/>
                <c:pt idx="0">
                  <c:v>CUIDADO DE INFANTES</c:v>
                </c:pt>
              </c:strCache>
            </c:strRef>
          </c:tx>
          <c:spPr>
            <a:ln w="31750" cap="rnd">
              <a:solidFill>
                <a:schemeClr val="accent3"/>
              </a:solidFill>
              <a:round/>
            </a:ln>
            <a:effectLst/>
          </c:spPr>
          <c:marker>
            <c:symbol val="none"/>
          </c:marker>
          <c:cat>
            <c:strRef>
              <c:f>Hoja1!$A$2:$A$5</c:f>
              <c:strCache>
                <c:ptCount val="4"/>
                <c:pt idx="0">
                  <c:v>HORAS DE CAPACITACION</c:v>
                </c:pt>
                <c:pt idx="1">
                  <c:v>NUMERO DE CAPACITACIONES</c:v>
                </c:pt>
                <c:pt idx="2">
                  <c:v>CERTIFICACIÓN</c:v>
                </c:pt>
                <c:pt idx="3">
                  <c:v>NUMERO DE PARTICIPANTES</c:v>
                </c:pt>
              </c:strCache>
            </c:strRef>
          </c:cat>
          <c:val>
            <c:numRef>
              <c:f>Hoja1!$D$2:$D$5</c:f>
              <c:numCache>
                <c:formatCode>General</c:formatCode>
                <c:ptCount val="4"/>
                <c:pt idx="0">
                  <c:v>1</c:v>
                </c:pt>
                <c:pt idx="1">
                  <c:v>3</c:v>
                </c:pt>
                <c:pt idx="2">
                  <c:v>6</c:v>
                </c:pt>
                <c:pt idx="3">
                  <c:v>8</c:v>
                </c:pt>
              </c:numCache>
            </c:numRef>
          </c:val>
          <c:smooth val="0"/>
          <c:extLst>
            <c:ext xmlns:c16="http://schemas.microsoft.com/office/drawing/2014/chart" uri="{C3380CC4-5D6E-409C-BE32-E72D297353CC}">
              <c16:uniqueId val="{00000002-BBC5-41AB-A29D-05BE1CDAE90F}"/>
            </c:ext>
          </c:extLst>
        </c:ser>
        <c:ser>
          <c:idx val="3"/>
          <c:order val="3"/>
          <c:tx>
            <c:strRef>
              <c:f>Hoja1!$E$1</c:f>
              <c:strCache>
                <c:ptCount val="1"/>
                <c:pt idx="0">
                  <c:v>CUIDADO DE ADULTO MAYOR</c:v>
                </c:pt>
              </c:strCache>
            </c:strRef>
          </c:tx>
          <c:spPr>
            <a:ln w="31750" cap="rnd">
              <a:solidFill>
                <a:schemeClr val="accent4"/>
              </a:solidFill>
              <a:round/>
            </a:ln>
            <a:effectLst/>
          </c:spPr>
          <c:marker>
            <c:symbol val="none"/>
          </c:marker>
          <c:cat>
            <c:strRef>
              <c:f>Hoja1!$A$2:$A$5</c:f>
              <c:strCache>
                <c:ptCount val="4"/>
                <c:pt idx="0">
                  <c:v>HORAS DE CAPACITACION</c:v>
                </c:pt>
                <c:pt idx="1">
                  <c:v>NUMERO DE CAPACITACIONES</c:v>
                </c:pt>
                <c:pt idx="2">
                  <c:v>CERTIFICACIÓN</c:v>
                </c:pt>
                <c:pt idx="3">
                  <c:v>NUMERO DE PARTICIPANTES</c:v>
                </c:pt>
              </c:strCache>
            </c:strRef>
          </c:cat>
          <c:val>
            <c:numRef>
              <c:f>Hoja1!$E$2:$E$5</c:f>
              <c:numCache>
                <c:formatCode>General</c:formatCode>
                <c:ptCount val="4"/>
                <c:pt idx="0">
                  <c:v>5</c:v>
                </c:pt>
                <c:pt idx="1">
                  <c:v>20</c:v>
                </c:pt>
                <c:pt idx="2">
                  <c:v>3</c:v>
                </c:pt>
                <c:pt idx="3">
                  <c:v>15</c:v>
                </c:pt>
              </c:numCache>
            </c:numRef>
          </c:val>
          <c:smooth val="0"/>
          <c:extLst>
            <c:ext xmlns:c16="http://schemas.microsoft.com/office/drawing/2014/chart" uri="{C3380CC4-5D6E-409C-BE32-E72D297353CC}">
              <c16:uniqueId val="{00000003-BBC5-41AB-A29D-05BE1CDAE90F}"/>
            </c:ext>
          </c:extLst>
        </c:ser>
        <c:dLbls>
          <c:showLegendKey val="0"/>
          <c:showVal val="0"/>
          <c:showCatName val="0"/>
          <c:showSerName val="0"/>
          <c:showPercent val="0"/>
          <c:showBubbleSize val="0"/>
        </c:dLbls>
        <c:marker val="1"/>
        <c:smooth val="0"/>
        <c:axId val="491482984"/>
        <c:axId val="491491840"/>
      </c:lineChart>
      <c:catAx>
        <c:axId val="491482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crossAx val="491491840"/>
        <c:crosses val="autoZero"/>
        <c:auto val="1"/>
        <c:lblAlgn val="ctr"/>
        <c:lblOffset val="100"/>
        <c:noMultiLvlLbl val="0"/>
      </c:catAx>
      <c:valAx>
        <c:axId val="4914918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crossAx val="491482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MX"/>
        </a:p>
      </c:txPr>
    </c:legend>
    <c:plotVisOnly val="1"/>
    <c:dispBlanksAs val="gap"/>
    <c:showDLblsOverMax val="0"/>
  </c:chart>
  <c:spPr>
    <a:noFill/>
    <a:ln>
      <a:noFill/>
    </a:ln>
    <a:effectLst/>
  </c:spPr>
  <c:txPr>
    <a:bodyPr/>
    <a:lstStyle/>
    <a:p>
      <a:pPr>
        <a:defRPr sz="1600"/>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AF68C-0D75-4A4A-9CF7-218CF5CDEC7F}"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ES"/>
        </a:p>
      </dgm:t>
    </dgm:pt>
    <dgm:pt modelId="{A136DFBA-79A7-4E31-B010-5D1BBECBA135}">
      <dgm:prSet phldrT="[Texto]"/>
      <dgm:spPr/>
      <dgm:t>
        <a:bodyPr/>
        <a:lstStyle/>
        <a:p>
          <a:r>
            <a:rPr lang="es-ES" dirty="0" smtClean="0"/>
            <a:t>PATRONATO</a:t>
          </a:r>
          <a:endParaRPr lang="es-ES" dirty="0"/>
        </a:p>
      </dgm:t>
    </dgm:pt>
    <dgm:pt modelId="{6408F7A4-00DF-4EBD-8FEF-3283AACD282B}" type="parTrans" cxnId="{190DBBE4-5249-4097-B712-4023994B7574}">
      <dgm:prSet/>
      <dgm:spPr/>
      <dgm:t>
        <a:bodyPr/>
        <a:lstStyle/>
        <a:p>
          <a:endParaRPr lang="es-ES"/>
        </a:p>
      </dgm:t>
    </dgm:pt>
    <dgm:pt modelId="{1A84CD29-0745-4419-9399-4ADCBECBB685}" type="sibTrans" cxnId="{190DBBE4-5249-4097-B712-4023994B7574}">
      <dgm:prSet/>
      <dgm:spPr/>
      <dgm:t>
        <a:bodyPr/>
        <a:lstStyle/>
        <a:p>
          <a:r>
            <a:rPr lang="es-ES" dirty="0" smtClean="0"/>
            <a:t>PRESIDENTE</a:t>
          </a:r>
          <a:endParaRPr lang="es-ES" dirty="0"/>
        </a:p>
      </dgm:t>
    </dgm:pt>
    <dgm:pt modelId="{70DAC1F8-C2AD-4328-BD2A-D6AE3C3F10CC}">
      <dgm:prSet phldrT="[Texto]"/>
      <dgm:spPr/>
      <dgm:t>
        <a:bodyPr/>
        <a:lstStyle/>
        <a:p>
          <a:r>
            <a:rPr lang="es-ES" dirty="0" smtClean="0"/>
            <a:t>DIRECCIÓN ADMINISTRATIVA Y PROCURACION DE FONDOS</a:t>
          </a:r>
          <a:endParaRPr lang="es-ES" dirty="0"/>
        </a:p>
      </dgm:t>
    </dgm:pt>
    <dgm:pt modelId="{2E973324-B877-4DF5-B738-12CB0DE4D180}" type="parTrans" cxnId="{268FC8DC-7122-4FCC-825A-A3C22D72F2F9}">
      <dgm:prSet/>
      <dgm:spPr/>
      <dgm:t>
        <a:bodyPr/>
        <a:lstStyle/>
        <a:p>
          <a:endParaRPr lang="es-ES"/>
        </a:p>
      </dgm:t>
    </dgm:pt>
    <dgm:pt modelId="{2AF6D1EB-4100-4084-823E-7B9867316F24}" type="sibTrans" cxnId="{268FC8DC-7122-4FCC-825A-A3C22D72F2F9}">
      <dgm:prSet/>
      <dgm:spPr/>
      <dgm:t>
        <a:bodyPr/>
        <a:lstStyle/>
        <a:p>
          <a:r>
            <a:rPr lang="es-ES" dirty="0" smtClean="0"/>
            <a:t>LIC. CARLOS MERCADO TELLEZ</a:t>
          </a:r>
          <a:endParaRPr lang="es-ES" dirty="0"/>
        </a:p>
      </dgm:t>
    </dgm:pt>
    <dgm:pt modelId="{72DF671B-6C73-4AE4-9561-C961DA4965E3}">
      <dgm:prSet phldrT="[Texto]"/>
      <dgm:spPr/>
      <dgm:t>
        <a:bodyPr/>
        <a:lstStyle/>
        <a:p>
          <a:r>
            <a:rPr lang="es-ES" dirty="0" smtClean="0"/>
            <a:t>DIREECIÓN CONTABLE</a:t>
          </a:r>
          <a:endParaRPr lang="es-ES" dirty="0"/>
        </a:p>
      </dgm:t>
    </dgm:pt>
    <dgm:pt modelId="{15ECAB07-BD2C-484C-8AD9-86AA5AAEA6E4}" type="parTrans" cxnId="{0C8EC870-3493-4833-B4CB-51263264DF10}">
      <dgm:prSet/>
      <dgm:spPr/>
      <dgm:t>
        <a:bodyPr/>
        <a:lstStyle/>
        <a:p>
          <a:endParaRPr lang="es-ES"/>
        </a:p>
      </dgm:t>
    </dgm:pt>
    <dgm:pt modelId="{7D040DED-803A-4079-99EA-2B98FEFDC305}" type="sibTrans" cxnId="{0C8EC870-3493-4833-B4CB-51263264DF10}">
      <dgm:prSet/>
      <dgm:spPr/>
      <dgm:t>
        <a:bodyPr/>
        <a:lstStyle/>
        <a:p>
          <a:r>
            <a:rPr lang="es-ES" dirty="0" smtClean="0"/>
            <a:t>C.P. LOURDES  OVIEDO FUENTES</a:t>
          </a:r>
          <a:endParaRPr lang="es-ES" dirty="0"/>
        </a:p>
      </dgm:t>
    </dgm:pt>
    <dgm:pt modelId="{ED959B78-A1D1-4728-9EBC-0A6C840A87F6}">
      <dgm:prSet phldrT="[Texto]"/>
      <dgm:spPr/>
      <dgm:t>
        <a:bodyPr/>
        <a:lstStyle/>
        <a:p>
          <a:r>
            <a:rPr lang="es-ES" dirty="0" smtClean="0"/>
            <a:t>DIRECCION OPERATIVA</a:t>
          </a:r>
          <a:endParaRPr lang="es-ES" dirty="0"/>
        </a:p>
      </dgm:t>
    </dgm:pt>
    <dgm:pt modelId="{BE74707B-9E3D-4FDE-85B7-F7C71E5A1B48}" type="parTrans" cxnId="{CCD77063-B252-41ED-9EAE-15DB1FA52765}">
      <dgm:prSet/>
      <dgm:spPr/>
      <dgm:t>
        <a:bodyPr/>
        <a:lstStyle/>
        <a:p>
          <a:endParaRPr lang="es-ES"/>
        </a:p>
      </dgm:t>
    </dgm:pt>
    <dgm:pt modelId="{A12495A3-D6E0-4E57-BC42-F4DA4B0669F6}" type="sibTrans" cxnId="{CCD77063-B252-41ED-9EAE-15DB1FA52765}">
      <dgm:prSet custT="1"/>
      <dgm:spPr/>
      <dgm:t>
        <a:bodyPr/>
        <a:lstStyle/>
        <a:p>
          <a:r>
            <a:rPr lang="es-ES" sz="900" dirty="0" smtClean="0"/>
            <a:t>N/A</a:t>
          </a:r>
          <a:endParaRPr lang="es-ES" sz="1300" dirty="0"/>
        </a:p>
      </dgm:t>
    </dgm:pt>
    <dgm:pt modelId="{C6424C74-A6D5-4291-9D9F-2A2F9C243BC1}">
      <dgm:prSet/>
      <dgm:spPr/>
      <dgm:t>
        <a:bodyPr/>
        <a:lstStyle/>
        <a:p>
          <a:r>
            <a:rPr lang="es-ES" dirty="0" smtClean="0"/>
            <a:t>DIRECCION SERVICIO SOCIAL Y VOLUNTARIADO</a:t>
          </a:r>
          <a:endParaRPr lang="es-ES" dirty="0"/>
        </a:p>
      </dgm:t>
    </dgm:pt>
    <dgm:pt modelId="{E2AC7625-A48E-4A1A-83F9-98C29FB77600}" type="parTrans" cxnId="{8819C373-C892-439D-80F6-9426A7C17309}">
      <dgm:prSet/>
      <dgm:spPr/>
      <dgm:t>
        <a:bodyPr/>
        <a:lstStyle/>
        <a:p>
          <a:endParaRPr lang="es-ES"/>
        </a:p>
      </dgm:t>
    </dgm:pt>
    <dgm:pt modelId="{93C79120-4ED5-4971-9F6E-495C9E5DDD98}" type="sibTrans" cxnId="{8819C373-C892-439D-80F6-9426A7C17309}">
      <dgm:prSet/>
      <dgm:spPr/>
      <dgm:t>
        <a:bodyPr/>
        <a:lstStyle/>
        <a:p>
          <a:r>
            <a:rPr lang="es-ES" dirty="0" smtClean="0"/>
            <a:t>LIC. MA. EDITH VAZQUEZ MORA</a:t>
          </a:r>
          <a:endParaRPr lang="es-ES" dirty="0"/>
        </a:p>
      </dgm:t>
    </dgm:pt>
    <dgm:pt modelId="{87B6B351-DA13-42E0-A50F-0C8F617E777E}">
      <dgm:prSet/>
      <dgm:spPr/>
      <dgm:t>
        <a:bodyPr/>
        <a:lstStyle/>
        <a:p>
          <a:r>
            <a:rPr lang="es-ES" dirty="0" smtClean="0"/>
            <a:t>CORDINADOR EDUCACIÓN</a:t>
          </a:r>
          <a:endParaRPr lang="es-ES" dirty="0"/>
        </a:p>
      </dgm:t>
    </dgm:pt>
    <dgm:pt modelId="{718D63C5-BE01-4C0D-A58E-5A44A62CEAA6}" type="parTrans" cxnId="{37635F65-C1B9-430D-99E8-FBD9CCD3D2EB}">
      <dgm:prSet/>
      <dgm:spPr/>
      <dgm:t>
        <a:bodyPr/>
        <a:lstStyle/>
        <a:p>
          <a:endParaRPr lang="es-ES"/>
        </a:p>
      </dgm:t>
    </dgm:pt>
    <dgm:pt modelId="{5EA0DCD8-7BE7-4008-8388-52E642B62D45}" type="sibTrans" cxnId="{37635F65-C1B9-430D-99E8-FBD9CCD3D2EB}">
      <dgm:prSet/>
      <dgm:spPr/>
      <dgm:t>
        <a:bodyPr/>
        <a:lstStyle/>
        <a:p>
          <a:r>
            <a:rPr lang="es-ES" dirty="0" smtClean="0"/>
            <a:t>MTRA. ITZEL CASTAÑEDA BARRERA</a:t>
          </a:r>
          <a:endParaRPr lang="es-ES" dirty="0"/>
        </a:p>
      </dgm:t>
    </dgm:pt>
    <dgm:pt modelId="{E36D264B-AB7F-4ACA-AA0A-2D22F8F102BD}">
      <dgm:prSet/>
      <dgm:spPr/>
      <dgm:t>
        <a:bodyPr/>
        <a:lstStyle/>
        <a:p>
          <a:r>
            <a:rPr lang="es-ES" dirty="0" smtClean="0"/>
            <a:t>COORDINADOR SALUD</a:t>
          </a:r>
          <a:endParaRPr lang="es-ES" dirty="0"/>
        </a:p>
      </dgm:t>
    </dgm:pt>
    <dgm:pt modelId="{AE172C95-1896-4E74-A61F-A89B00C2892E}" type="parTrans" cxnId="{843BBC93-DBC0-4EBA-AD86-A823EEEA645B}">
      <dgm:prSet/>
      <dgm:spPr/>
      <dgm:t>
        <a:bodyPr/>
        <a:lstStyle/>
        <a:p>
          <a:endParaRPr lang="es-ES"/>
        </a:p>
      </dgm:t>
    </dgm:pt>
    <dgm:pt modelId="{56BFEA39-B2CC-4A87-ACE9-B68A25D80B94}" type="sibTrans" cxnId="{843BBC93-DBC0-4EBA-AD86-A823EEEA645B}">
      <dgm:prSet/>
      <dgm:spPr/>
      <dgm:t>
        <a:bodyPr/>
        <a:lstStyle/>
        <a:p>
          <a:r>
            <a:rPr lang="es-ES" dirty="0" smtClean="0"/>
            <a:t>DR. JOSE EDUARDO PONCE RAMIREZ </a:t>
          </a:r>
          <a:endParaRPr lang="es-ES" dirty="0"/>
        </a:p>
      </dgm:t>
    </dgm:pt>
    <dgm:pt modelId="{98A0F5E5-A52F-49CD-BACC-E1E10ECCEBED}">
      <dgm:prSet/>
      <dgm:spPr/>
      <dgm:t>
        <a:bodyPr/>
        <a:lstStyle/>
        <a:p>
          <a:r>
            <a:rPr lang="es-ES" dirty="0" smtClean="0"/>
            <a:t>COORDINADOR ALIMENTACION</a:t>
          </a:r>
          <a:endParaRPr lang="es-ES" dirty="0"/>
        </a:p>
      </dgm:t>
    </dgm:pt>
    <dgm:pt modelId="{CACC6F0E-1BAF-4CBF-8E10-F2DE11607229}" type="parTrans" cxnId="{833AFB5B-35E4-4CD6-9C41-EDACBD4592A9}">
      <dgm:prSet/>
      <dgm:spPr/>
      <dgm:t>
        <a:bodyPr/>
        <a:lstStyle/>
        <a:p>
          <a:endParaRPr lang="es-ES"/>
        </a:p>
      </dgm:t>
    </dgm:pt>
    <dgm:pt modelId="{C0407AC3-AFE0-493E-8136-B922F5780979}" type="sibTrans" cxnId="{833AFB5B-35E4-4CD6-9C41-EDACBD4592A9}">
      <dgm:prSet/>
      <dgm:spPr/>
      <dgm:t>
        <a:bodyPr/>
        <a:lstStyle/>
        <a:p>
          <a:r>
            <a:rPr lang="es-ES" dirty="0" smtClean="0"/>
            <a:t>LIC. ALICIA GARCÍA RODRÍGUEZ</a:t>
          </a:r>
          <a:endParaRPr lang="es-ES" dirty="0"/>
        </a:p>
      </dgm:t>
    </dgm:pt>
    <dgm:pt modelId="{5370B79E-8E0F-468E-BE99-6A9B5F79FEE4}" type="asst">
      <dgm:prSet phldrT="[Texto]"/>
      <dgm:spPr/>
      <dgm:t>
        <a:bodyPr/>
        <a:lstStyle/>
        <a:p>
          <a:r>
            <a:rPr lang="es-ES" dirty="0" smtClean="0"/>
            <a:t>DIRECCIÓN GENERAL</a:t>
          </a:r>
          <a:endParaRPr lang="es-ES" dirty="0"/>
        </a:p>
      </dgm:t>
    </dgm:pt>
    <dgm:pt modelId="{8DAF0A39-CAFC-493B-A81A-241BDB4AB684}" type="sibTrans" cxnId="{B222DEA9-2A07-4D95-A3A3-D3573C0D878E}">
      <dgm:prSet/>
      <dgm:spPr/>
      <dgm:t>
        <a:bodyPr/>
        <a:lstStyle/>
        <a:p>
          <a:r>
            <a:rPr lang="es-ES" dirty="0" smtClean="0"/>
            <a:t>LIC. GIOVVANI COCELO CHAVEZ</a:t>
          </a:r>
          <a:endParaRPr lang="es-ES" dirty="0"/>
        </a:p>
      </dgm:t>
    </dgm:pt>
    <dgm:pt modelId="{BE135004-311B-4319-833D-83354D764558}" type="parTrans" cxnId="{B222DEA9-2A07-4D95-A3A3-D3573C0D878E}">
      <dgm:prSet/>
      <dgm:spPr/>
      <dgm:t>
        <a:bodyPr/>
        <a:lstStyle/>
        <a:p>
          <a:endParaRPr lang="es-ES"/>
        </a:p>
      </dgm:t>
    </dgm:pt>
    <dgm:pt modelId="{8CA63597-73C8-4195-993D-10697C397949}" type="pres">
      <dgm:prSet presAssocID="{820AF68C-0D75-4A4A-9CF7-218CF5CDEC7F}" presName="hierChild1" presStyleCnt="0">
        <dgm:presLayoutVars>
          <dgm:orgChart val="1"/>
          <dgm:chPref val="1"/>
          <dgm:dir/>
          <dgm:animOne val="branch"/>
          <dgm:animLvl val="lvl"/>
          <dgm:resizeHandles/>
        </dgm:presLayoutVars>
      </dgm:prSet>
      <dgm:spPr/>
      <dgm:t>
        <a:bodyPr/>
        <a:lstStyle/>
        <a:p>
          <a:endParaRPr lang="es-ES"/>
        </a:p>
      </dgm:t>
    </dgm:pt>
    <dgm:pt modelId="{35139753-E68A-4AF8-A7D3-48534D32F728}" type="pres">
      <dgm:prSet presAssocID="{A136DFBA-79A7-4E31-B010-5D1BBECBA135}" presName="hierRoot1" presStyleCnt="0">
        <dgm:presLayoutVars>
          <dgm:hierBranch val="init"/>
        </dgm:presLayoutVars>
      </dgm:prSet>
      <dgm:spPr/>
    </dgm:pt>
    <dgm:pt modelId="{2DCCE461-42B7-40B3-BCB4-39D7BCF80E9F}" type="pres">
      <dgm:prSet presAssocID="{A136DFBA-79A7-4E31-B010-5D1BBECBA135}" presName="rootComposite1" presStyleCnt="0"/>
      <dgm:spPr/>
    </dgm:pt>
    <dgm:pt modelId="{DA810B1D-DBC5-48B5-BC30-D0A4882A9CA9}" type="pres">
      <dgm:prSet presAssocID="{A136DFBA-79A7-4E31-B010-5D1BBECBA135}" presName="rootText1" presStyleLbl="node0" presStyleIdx="0" presStyleCnt="1">
        <dgm:presLayoutVars>
          <dgm:chMax/>
          <dgm:chPref val="3"/>
        </dgm:presLayoutVars>
      </dgm:prSet>
      <dgm:spPr/>
      <dgm:t>
        <a:bodyPr/>
        <a:lstStyle/>
        <a:p>
          <a:endParaRPr lang="es-ES"/>
        </a:p>
      </dgm:t>
    </dgm:pt>
    <dgm:pt modelId="{D5C9192C-CDC4-4C57-8529-509900CA5C2A}" type="pres">
      <dgm:prSet presAssocID="{A136DFBA-79A7-4E31-B010-5D1BBECBA135}" presName="titleText1" presStyleLbl="fgAcc0" presStyleIdx="0" presStyleCnt="1">
        <dgm:presLayoutVars>
          <dgm:chMax val="0"/>
          <dgm:chPref val="0"/>
        </dgm:presLayoutVars>
      </dgm:prSet>
      <dgm:spPr/>
      <dgm:t>
        <a:bodyPr/>
        <a:lstStyle/>
        <a:p>
          <a:endParaRPr lang="es-ES"/>
        </a:p>
      </dgm:t>
    </dgm:pt>
    <dgm:pt modelId="{6088C2A9-8A75-4C6F-B024-D4186ACA97DB}" type="pres">
      <dgm:prSet presAssocID="{A136DFBA-79A7-4E31-B010-5D1BBECBA135}" presName="rootConnector1" presStyleLbl="node1" presStyleIdx="0" presStyleCnt="7"/>
      <dgm:spPr/>
      <dgm:t>
        <a:bodyPr/>
        <a:lstStyle/>
        <a:p>
          <a:endParaRPr lang="es-ES"/>
        </a:p>
      </dgm:t>
    </dgm:pt>
    <dgm:pt modelId="{CDAB5BDD-DFEE-47BF-BE8C-27E228D7373E}" type="pres">
      <dgm:prSet presAssocID="{A136DFBA-79A7-4E31-B010-5D1BBECBA135}" presName="hierChild2" presStyleCnt="0"/>
      <dgm:spPr/>
    </dgm:pt>
    <dgm:pt modelId="{9298758C-B333-4A4A-BC3F-503E94EAA0FF}" type="pres">
      <dgm:prSet presAssocID="{2E973324-B877-4DF5-B738-12CB0DE4D180}" presName="Name37" presStyleLbl="parChTrans1D2" presStyleIdx="0" presStyleCnt="5"/>
      <dgm:spPr/>
      <dgm:t>
        <a:bodyPr/>
        <a:lstStyle/>
        <a:p>
          <a:endParaRPr lang="es-ES"/>
        </a:p>
      </dgm:t>
    </dgm:pt>
    <dgm:pt modelId="{002D3B99-E2F4-455A-8F2F-4344A6A268C7}" type="pres">
      <dgm:prSet presAssocID="{70DAC1F8-C2AD-4328-BD2A-D6AE3C3F10CC}" presName="hierRoot2" presStyleCnt="0">
        <dgm:presLayoutVars>
          <dgm:hierBranch val="init"/>
        </dgm:presLayoutVars>
      </dgm:prSet>
      <dgm:spPr/>
    </dgm:pt>
    <dgm:pt modelId="{5987567E-774C-43A4-A9B1-C54EA9C8B864}" type="pres">
      <dgm:prSet presAssocID="{70DAC1F8-C2AD-4328-BD2A-D6AE3C3F10CC}" presName="rootComposite" presStyleCnt="0"/>
      <dgm:spPr/>
    </dgm:pt>
    <dgm:pt modelId="{66A68ED7-9F6C-4A9B-87CB-A60F94505C01}" type="pres">
      <dgm:prSet presAssocID="{70DAC1F8-C2AD-4328-BD2A-D6AE3C3F10CC}" presName="rootText" presStyleLbl="node1" presStyleIdx="0" presStyleCnt="7">
        <dgm:presLayoutVars>
          <dgm:chMax/>
          <dgm:chPref val="3"/>
        </dgm:presLayoutVars>
      </dgm:prSet>
      <dgm:spPr/>
      <dgm:t>
        <a:bodyPr/>
        <a:lstStyle/>
        <a:p>
          <a:endParaRPr lang="es-ES"/>
        </a:p>
      </dgm:t>
    </dgm:pt>
    <dgm:pt modelId="{7B725409-F423-41F7-BE48-F55E9C901FF1}" type="pres">
      <dgm:prSet presAssocID="{70DAC1F8-C2AD-4328-BD2A-D6AE3C3F10CC}" presName="titleText2" presStyleLbl="fgAcc1" presStyleIdx="0" presStyleCnt="7">
        <dgm:presLayoutVars>
          <dgm:chMax val="0"/>
          <dgm:chPref val="0"/>
        </dgm:presLayoutVars>
      </dgm:prSet>
      <dgm:spPr/>
      <dgm:t>
        <a:bodyPr/>
        <a:lstStyle/>
        <a:p>
          <a:endParaRPr lang="es-ES"/>
        </a:p>
      </dgm:t>
    </dgm:pt>
    <dgm:pt modelId="{68D5E330-16F1-4364-AE18-CB43417ED0ED}" type="pres">
      <dgm:prSet presAssocID="{70DAC1F8-C2AD-4328-BD2A-D6AE3C3F10CC}" presName="rootConnector" presStyleLbl="node2" presStyleIdx="0" presStyleCnt="0"/>
      <dgm:spPr/>
      <dgm:t>
        <a:bodyPr/>
        <a:lstStyle/>
        <a:p>
          <a:endParaRPr lang="es-ES"/>
        </a:p>
      </dgm:t>
    </dgm:pt>
    <dgm:pt modelId="{16D08C21-0FEC-495B-AB3A-1BEDCEAE5402}" type="pres">
      <dgm:prSet presAssocID="{70DAC1F8-C2AD-4328-BD2A-D6AE3C3F10CC}" presName="hierChild4" presStyleCnt="0"/>
      <dgm:spPr/>
    </dgm:pt>
    <dgm:pt modelId="{1D47DC73-7D26-4A7F-87DB-48FB82DED77B}" type="pres">
      <dgm:prSet presAssocID="{70DAC1F8-C2AD-4328-BD2A-D6AE3C3F10CC}" presName="hierChild5" presStyleCnt="0"/>
      <dgm:spPr/>
    </dgm:pt>
    <dgm:pt modelId="{24DD4686-84B6-49EC-96B3-410200E9B3E6}" type="pres">
      <dgm:prSet presAssocID="{15ECAB07-BD2C-484C-8AD9-86AA5AAEA6E4}" presName="Name37" presStyleLbl="parChTrans1D2" presStyleIdx="1" presStyleCnt="5"/>
      <dgm:spPr/>
      <dgm:t>
        <a:bodyPr/>
        <a:lstStyle/>
        <a:p>
          <a:endParaRPr lang="es-ES"/>
        </a:p>
      </dgm:t>
    </dgm:pt>
    <dgm:pt modelId="{B22E7287-B368-4D21-BC90-FB5C9D2A7293}" type="pres">
      <dgm:prSet presAssocID="{72DF671B-6C73-4AE4-9561-C961DA4965E3}" presName="hierRoot2" presStyleCnt="0">
        <dgm:presLayoutVars>
          <dgm:hierBranch val="init"/>
        </dgm:presLayoutVars>
      </dgm:prSet>
      <dgm:spPr/>
    </dgm:pt>
    <dgm:pt modelId="{B91E5C4D-AC93-4BDB-B068-D7A54DA862E6}" type="pres">
      <dgm:prSet presAssocID="{72DF671B-6C73-4AE4-9561-C961DA4965E3}" presName="rootComposite" presStyleCnt="0"/>
      <dgm:spPr/>
    </dgm:pt>
    <dgm:pt modelId="{2D88867D-92F0-47B5-B588-BA3B3173469A}" type="pres">
      <dgm:prSet presAssocID="{72DF671B-6C73-4AE4-9561-C961DA4965E3}" presName="rootText" presStyleLbl="node1" presStyleIdx="1" presStyleCnt="7">
        <dgm:presLayoutVars>
          <dgm:chMax/>
          <dgm:chPref val="3"/>
        </dgm:presLayoutVars>
      </dgm:prSet>
      <dgm:spPr/>
      <dgm:t>
        <a:bodyPr/>
        <a:lstStyle/>
        <a:p>
          <a:endParaRPr lang="es-ES"/>
        </a:p>
      </dgm:t>
    </dgm:pt>
    <dgm:pt modelId="{D7289334-2D5C-4E47-80D3-B9A15D1475CA}" type="pres">
      <dgm:prSet presAssocID="{72DF671B-6C73-4AE4-9561-C961DA4965E3}" presName="titleText2" presStyleLbl="fgAcc1" presStyleIdx="1" presStyleCnt="7">
        <dgm:presLayoutVars>
          <dgm:chMax val="0"/>
          <dgm:chPref val="0"/>
        </dgm:presLayoutVars>
      </dgm:prSet>
      <dgm:spPr/>
      <dgm:t>
        <a:bodyPr/>
        <a:lstStyle/>
        <a:p>
          <a:endParaRPr lang="es-ES"/>
        </a:p>
      </dgm:t>
    </dgm:pt>
    <dgm:pt modelId="{94FB571A-45F6-422C-B907-7B48CB6517B2}" type="pres">
      <dgm:prSet presAssocID="{72DF671B-6C73-4AE4-9561-C961DA4965E3}" presName="rootConnector" presStyleLbl="node2" presStyleIdx="0" presStyleCnt="0"/>
      <dgm:spPr/>
      <dgm:t>
        <a:bodyPr/>
        <a:lstStyle/>
        <a:p>
          <a:endParaRPr lang="es-ES"/>
        </a:p>
      </dgm:t>
    </dgm:pt>
    <dgm:pt modelId="{F25835D6-C059-40FD-AD91-F473B54FAE8A}" type="pres">
      <dgm:prSet presAssocID="{72DF671B-6C73-4AE4-9561-C961DA4965E3}" presName="hierChild4" presStyleCnt="0"/>
      <dgm:spPr/>
    </dgm:pt>
    <dgm:pt modelId="{46BD546E-4FB0-490F-B81B-E6A33690EDD3}" type="pres">
      <dgm:prSet presAssocID="{72DF671B-6C73-4AE4-9561-C961DA4965E3}" presName="hierChild5" presStyleCnt="0"/>
      <dgm:spPr/>
    </dgm:pt>
    <dgm:pt modelId="{5ED7913C-E7D2-49CE-B7BE-3E7802EEC2A9}" type="pres">
      <dgm:prSet presAssocID="{E2AC7625-A48E-4A1A-83F9-98C29FB77600}" presName="Name37" presStyleLbl="parChTrans1D2" presStyleIdx="2" presStyleCnt="5"/>
      <dgm:spPr/>
      <dgm:t>
        <a:bodyPr/>
        <a:lstStyle/>
        <a:p>
          <a:endParaRPr lang="es-ES"/>
        </a:p>
      </dgm:t>
    </dgm:pt>
    <dgm:pt modelId="{22DF0B64-D105-4D59-8605-97435E8E136F}" type="pres">
      <dgm:prSet presAssocID="{C6424C74-A6D5-4291-9D9F-2A2F9C243BC1}" presName="hierRoot2" presStyleCnt="0">
        <dgm:presLayoutVars>
          <dgm:hierBranch val="init"/>
        </dgm:presLayoutVars>
      </dgm:prSet>
      <dgm:spPr/>
    </dgm:pt>
    <dgm:pt modelId="{AF10D018-EE94-4F68-9849-9CECEB153A2B}" type="pres">
      <dgm:prSet presAssocID="{C6424C74-A6D5-4291-9D9F-2A2F9C243BC1}" presName="rootComposite" presStyleCnt="0"/>
      <dgm:spPr/>
    </dgm:pt>
    <dgm:pt modelId="{F78B8088-0312-47FD-B395-CB5306324492}" type="pres">
      <dgm:prSet presAssocID="{C6424C74-A6D5-4291-9D9F-2A2F9C243BC1}" presName="rootText" presStyleLbl="node1" presStyleIdx="2" presStyleCnt="7">
        <dgm:presLayoutVars>
          <dgm:chMax/>
          <dgm:chPref val="3"/>
        </dgm:presLayoutVars>
      </dgm:prSet>
      <dgm:spPr/>
      <dgm:t>
        <a:bodyPr/>
        <a:lstStyle/>
        <a:p>
          <a:endParaRPr lang="es-ES"/>
        </a:p>
      </dgm:t>
    </dgm:pt>
    <dgm:pt modelId="{34A1E6D5-153D-422D-B6F8-76BB9B1FB3EF}" type="pres">
      <dgm:prSet presAssocID="{C6424C74-A6D5-4291-9D9F-2A2F9C243BC1}" presName="titleText2" presStyleLbl="fgAcc1" presStyleIdx="2" presStyleCnt="7">
        <dgm:presLayoutVars>
          <dgm:chMax val="0"/>
          <dgm:chPref val="0"/>
        </dgm:presLayoutVars>
      </dgm:prSet>
      <dgm:spPr/>
      <dgm:t>
        <a:bodyPr/>
        <a:lstStyle/>
        <a:p>
          <a:endParaRPr lang="es-ES"/>
        </a:p>
      </dgm:t>
    </dgm:pt>
    <dgm:pt modelId="{1DA2DB40-765F-41DF-B76E-3E0113DAD0AE}" type="pres">
      <dgm:prSet presAssocID="{C6424C74-A6D5-4291-9D9F-2A2F9C243BC1}" presName="rootConnector" presStyleLbl="node2" presStyleIdx="0" presStyleCnt="0"/>
      <dgm:spPr/>
      <dgm:t>
        <a:bodyPr/>
        <a:lstStyle/>
        <a:p>
          <a:endParaRPr lang="es-ES"/>
        </a:p>
      </dgm:t>
    </dgm:pt>
    <dgm:pt modelId="{B121AE3A-45A5-4345-A03B-611CDA07B659}" type="pres">
      <dgm:prSet presAssocID="{C6424C74-A6D5-4291-9D9F-2A2F9C243BC1}" presName="hierChild4" presStyleCnt="0"/>
      <dgm:spPr/>
    </dgm:pt>
    <dgm:pt modelId="{C793D370-4D38-4E1F-9C01-BF4BC70BF9EB}" type="pres">
      <dgm:prSet presAssocID="{C6424C74-A6D5-4291-9D9F-2A2F9C243BC1}" presName="hierChild5" presStyleCnt="0"/>
      <dgm:spPr/>
    </dgm:pt>
    <dgm:pt modelId="{98C0A156-26DE-49B4-9C45-EABC2BC2B85C}" type="pres">
      <dgm:prSet presAssocID="{BE74707B-9E3D-4FDE-85B7-F7C71E5A1B48}" presName="Name37" presStyleLbl="parChTrans1D2" presStyleIdx="3" presStyleCnt="5"/>
      <dgm:spPr/>
      <dgm:t>
        <a:bodyPr/>
        <a:lstStyle/>
        <a:p>
          <a:endParaRPr lang="es-ES"/>
        </a:p>
      </dgm:t>
    </dgm:pt>
    <dgm:pt modelId="{3F722C4E-65F9-4E39-88C6-751A61E0F936}" type="pres">
      <dgm:prSet presAssocID="{ED959B78-A1D1-4728-9EBC-0A6C840A87F6}" presName="hierRoot2" presStyleCnt="0">
        <dgm:presLayoutVars>
          <dgm:hierBranch val="init"/>
        </dgm:presLayoutVars>
      </dgm:prSet>
      <dgm:spPr/>
    </dgm:pt>
    <dgm:pt modelId="{BDD6CD3D-C863-4BEB-AC3B-C498D6CA67D7}" type="pres">
      <dgm:prSet presAssocID="{ED959B78-A1D1-4728-9EBC-0A6C840A87F6}" presName="rootComposite" presStyleCnt="0"/>
      <dgm:spPr/>
    </dgm:pt>
    <dgm:pt modelId="{270AB84E-7C68-4A80-8BB3-E42F9252E0D6}" type="pres">
      <dgm:prSet presAssocID="{ED959B78-A1D1-4728-9EBC-0A6C840A87F6}" presName="rootText" presStyleLbl="node1" presStyleIdx="3" presStyleCnt="7">
        <dgm:presLayoutVars>
          <dgm:chMax/>
          <dgm:chPref val="3"/>
        </dgm:presLayoutVars>
      </dgm:prSet>
      <dgm:spPr/>
      <dgm:t>
        <a:bodyPr/>
        <a:lstStyle/>
        <a:p>
          <a:endParaRPr lang="es-ES"/>
        </a:p>
      </dgm:t>
    </dgm:pt>
    <dgm:pt modelId="{19E3D51E-6597-45E2-A645-91B3CA51D5EA}" type="pres">
      <dgm:prSet presAssocID="{ED959B78-A1D1-4728-9EBC-0A6C840A87F6}" presName="titleText2" presStyleLbl="fgAcc1" presStyleIdx="3" presStyleCnt="7">
        <dgm:presLayoutVars>
          <dgm:chMax val="0"/>
          <dgm:chPref val="0"/>
        </dgm:presLayoutVars>
      </dgm:prSet>
      <dgm:spPr/>
      <dgm:t>
        <a:bodyPr/>
        <a:lstStyle/>
        <a:p>
          <a:endParaRPr lang="es-ES"/>
        </a:p>
      </dgm:t>
    </dgm:pt>
    <dgm:pt modelId="{B537D62F-377E-45E5-ADBE-CF9343540010}" type="pres">
      <dgm:prSet presAssocID="{ED959B78-A1D1-4728-9EBC-0A6C840A87F6}" presName="rootConnector" presStyleLbl="node2" presStyleIdx="0" presStyleCnt="0"/>
      <dgm:spPr/>
      <dgm:t>
        <a:bodyPr/>
        <a:lstStyle/>
        <a:p>
          <a:endParaRPr lang="es-ES"/>
        </a:p>
      </dgm:t>
    </dgm:pt>
    <dgm:pt modelId="{55813D9E-A7A3-44A4-9941-D821B8E9A982}" type="pres">
      <dgm:prSet presAssocID="{ED959B78-A1D1-4728-9EBC-0A6C840A87F6}" presName="hierChild4" presStyleCnt="0"/>
      <dgm:spPr/>
    </dgm:pt>
    <dgm:pt modelId="{C1F48A9F-C263-49AF-8CA0-8406F28F4409}" type="pres">
      <dgm:prSet presAssocID="{AE172C95-1896-4E74-A61F-A89B00C2892E}" presName="Name37" presStyleLbl="parChTrans1D3" presStyleIdx="0" presStyleCnt="3"/>
      <dgm:spPr/>
      <dgm:t>
        <a:bodyPr/>
        <a:lstStyle/>
        <a:p>
          <a:endParaRPr lang="es-ES"/>
        </a:p>
      </dgm:t>
    </dgm:pt>
    <dgm:pt modelId="{2F6C57C7-9D92-44F9-9276-8198043FDF33}" type="pres">
      <dgm:prSet presAssocID="{E36D264B-AB7F-4ACA-AA0A-2D22F8F102BD}" presName="hierRoot2" presStyleCnt="0">
        <dgm:presLayoutVars>
          <dgm:hierBranch val="init"/>
        </dgm:presLayoutVars>
      </dgm:prSet>
      <dgm:spPr/>
    </dgm:pt>
    <dgm:pt modelId="{F497AD3F-3E52-4FA2-B8E3-E1A0309C87ED}" type="pres">
      <dgm:prSet presAssocID="{E36D264B-AB7F-4ACA-AA0A-2D22F8F102BD}" presName="rootComposite" presStyleCnt="0"/>
      <dgm:spPr/>
    </dgm:pt>
    <dgm:pt modelId="{81BAA060-1A47-4C7F-A9C2-A2FF2B752A61}" type="pres">
      <dgm:prSet presAssocID="{E36D264B-AB7F-4ACA-AA0A-2D22F8F102BD}" presName="rootText" presStyleLbl="node1" presStyleIdx="4" presStyleCnt="7">
        <dgm:presLayoutVars>
          <dgm:chMax/>
          <dgm:chPref val="3"/>
        </dgm:presLayoutVars>
      </dgm:prSet>
      <dgm:spPr/>
      <dgm:t>
        <a:bodyPr/>
        <a:lstStyle/>
        <a:p>
          <a:endParaRPr lang="es-ES"/>
        </a:p>
      </dgm:t>
    </dgm:pt>
    <dgm:pt modelId="{5B4AA8C7-7847-4B6E-B2B6-814E10D496CC}" type="pres">
      <dgm:prSet presAssocID="{E36D264B-AB7F-4ACA-AA0A-2D22F8F102BD}" presName="titleText2" presStyleLbl="fgAcc1" presStyleIdx="4" presStyleCnt="7">
        <dgm:presLayoutVars>
          <dgm:chMax val="0"/>
          <dgm:chPref val="0"/>
        </dgm:presLayoutVars>
      </dgm:prSet>
      <dgm:spPr/>
      <dgm:t>
        <a:bodyPr/>
        <a:lstStyle/>
        <a:p>
          <a:endParaRPr lang="es-ES"/>
        </a:p>
      </dgm:t>
    </dgm:pt>
    <dgm:pt modelId="{AF7157C7-1495-4036-A190-CBC26793A458}" type="pres">
      <dgm:prSet presAssocID="{E36D264B-AB7F-4ACA-AA0A-2D22F8F102BD}" presName="rootConnector" presStyleLbl="node3" presStyleIdx="0" presStyleCnt="0"/>
      <dgm:spPr/>
      <dgm:t>
        <a:bodyPr/>
        <a:lstStyle/>
        <a:p>
          <a:endParaRPr lang="es-ES"/>
        </a:p>
      </dgm:t>
    </dgm:pt>
    <dgm:pt modelId="{5536C5AC-1171-4C4F-92C1-8E40752DB5DD}" type="pres">
      <dgm:prSet presAssocID="{E36D264B-AB7F-4ACA-AA0A-2D22F8F102BD}" presName="hierChild4" presStyleCnt="0"/>
      <dgm:spPr/>
    </dgm:pt>
    <dgm:pt modelId="{4CF5001B-0A0D-4AE6-98FD-0F18309B5FD6}" type="pres">
      <dgm:prSet presAssocID="{E36D264B-AB7F-4ACA-AA0A-2D22F8F102BD}" presName="hierChild5" presStyleCnt="0"/>
      <dgm:spPr/>
    </dgm:pt>
    <dgm:pt modelId="{F7BA0FC3-24B2-4C74-A417-6A995FD12D70}" type="pres">
      <dgm:prSet presAssocID="{CACC6F0E-1BAF-4CBF-8E10-F2DE11607229}" presName="Name37" presStyleLbl="parChTrans1D3" presStyleIdx="1" presStyleCnt="3"/>
      <dgm:spPr/>
      <dgm:t>
        <a:bodyPr/>
        <a:lstStyle/>
        <a:p>
          <a:endParaRPr lang="es-ES"/>
        </a:p>
      </dgm:t>
    </dgm:pt>
    <dgm:pt modelId="{5AF1FC2D-B9D8-494D-8C30-5093BD00AB4C}" type="pres">
      <dgm:prSet presAssocID="{98A0F5E5-A52F-49CD-BACC-E1E10ECCEBED}" presName="hierRoot2" presStyleCnt="0">
        <dgm:presLayoutVars>
          <dgm:hierBranch val="init"/>
        </dgm:presLayoutVars>
      </dgm:prSet>
      <dgm:spPr/>
    </dgm:pt>
    <dgm:pt modelId="{B26CE67F-2FF1-41DF-B75B-57512D0DE70F}" type="pres">
      <dgm:prSet presAssocID="{98A0F5E5-A52F-49CD-BACC-E1E10ECCEBED}" presName="rootComposite" presStyleCnt="0"/>
      <dgm:spPr/>
    </dgm:pt>
    <dgm:pt modelId="{C57F43DF-D6F0-47C1-B2F9-A235F2A6AA2A}" type="pres">
      <dgm:prSet presAssocID="{98A0F5E5-A52F-49CD-BACC-E1E10ECCEBED}" presName="rootText" presStyleLbl="node1" presStyleIdx="5" presStyleCnt="7">
        <dgm:presLayoutVars>
          <dgm:chMax/>
          <dgm:chPref val="3"/>
        </dgm:presLayoutVars>
      </dgm:prSet>
      <dgm:spPr/>
      <dgm:t>
        <a:bodyPr/>
        <a:lstStyle/>
        <a:p>
          <a:endParaRPr lang="es-ES"/>
        </a:p>
      </dgm:t>
    </dgm:pt>
    <dgm:pt modelId="{2B656B20-B0A3-4E6E-9C82-310ECFFB4802}" type="pres">
      <dgm:prSet presAssocID="{98A0F5E5-A52F-49CD-BACC-E1E10ECCEBED}" presName="titleText2" presStyleLbl="fgAcc1" presStyleIdx="5" presStyleCnt="7">
        <dgm:presLayoutVars>
          <dgm:chMax val="0"/>
          <dgm:chPref val="0"/>
        </dgm:presLayoutVars>
      </dgm:prSet>
      <dgm:spPr/>
      <dgm:t>
        <a:bodyPr/>
        <a:lstStyle/>
        <a:p>
          <a:endParaRPr lang="es-ES"/>
        </a:p>
      </dgm:t>
    </dgm:pt>
    <dgm:pt modelId="{F2B9E4B5-67FC-4556-9BAA-E79C0D1F96CA}" type="pres">
      <dgm:prSet presAssocID="{98A0F5E5-A52F-49CD-BACC-E1E10ECCEBED}" presName="rootConnector" presStyleLbl="node3" presStyleIdx="0" presStyleCnt="0"/>
      <dgm:spPr/>
      <dgm:t>
        <a:bodyPr/>
        <a:lstStyle/>
        <a:p>
          <a:endParaRPr lang="es-ES"/>
        </a:p>
      </dgm:t>
    </dgm:pt>
    <dgm:pt modelId="{807B6284-1176-4602-B9CB-A586924EB45D}" type="pres">
      <dgm:prSet presAssocID="{98A0F5E5-A52F-49CD-BACC-E1E10ECCEBED}" presName="hierChild4" presStyleCnt="0"/>
      <dgm:spPr/>
    </dgm:pt>
    <dgm:pt modelId="{723A59BB-924D-491E-B3C6-6CA21CA1A662}" type="pres">
      <dgm:prSet presAssocID="{98A0F5E5-A52F-49CD-BACC-E1E10ECCEBED}" presName="hierChild5" presStyleCnt="0"/>
      <dgm:spPr/>
    </dgm:pt>
    <dgm:pt modelId="{C0B6B653-AF41-4978-9C58-28F420128CD6}" type="pres">
      <dgm:prSet presAssocID="{718D63C5-BE01-4C0D-A58E-5A44A62CEAA6}" presName="Name37" presStyleLbl="parChTrans1D3" presStyleIdx="2" presStyleCnt="3"/>
      <dgm:spPr/>
      <dgm:t>
        <a:bodyPr/>
        <a:lstStyle/>
        <a:p>
          <a:endParaRPr lang="es-ES"/>
        </a:p>
      </dgm:t>
    </dgm:pt>
    <dgm:pt modelId="{D951F0AE-45D0-41C9-A518-CC0AC8A5A677}" type="pres">
      <dgm:prSet presAssocID="{87B6B351-DA13-42E0-A50F-0C8F617E777E}" presName="hierRoot2" presStyleCnt="0">
        <dgm:presLayoutVars>
          <dgm:hierBranch val="init"/>
        </dgm:presLayoutVars>
      </dgm:prSet>
      <dgm:spPr/>
    </dgm:pt>
    <dgm:pt modelId="{A62C051D-791A-45F9-96D9-EB347AC94800}" type="pres">
      <dgm:prSet presAssocID="{87B6B351-DA13-42E0-A50F-0C8F617E777E}" presName="rootComposite" presStyleCnt="0"/>
      <dgm:spPr/>
    </dgm:pt>
    <dgm:pt modelId="{53DB17F9-46E8-4344-A5EC-1ADFFA8C9B90}" type="pres">
      <dgm:prSet presAssocID="{87B6B351-DA13-42E0-A50F-0C8F617E777E}" presName="rootText" presStyleLbl="node1" presStyleIdx="6" presStyleCnt="7">
        <dgm:presLayoutVars>
          <dgm:chMax/>
          <dgm:chPref val="3"/>
        </dgm:presLayoutVars>
      </dgm:prSet>
      <dgm:spPr/>
      <dgm:t>
        <a:bodyPr/>
        <a:lstStyle/>
        <a:p>
          <a:endParaRPr lang="es-ES"/>
        </a:p>
      </dgm:t>
    </dgm:pt>
    <dgm:pt modelId="{B932256C-5D32-4534-B90D-D4BE12BDEA3C}" type="pres">
      <dgm:prSet presAssocID="{87B6B351-DA13-42E0-A50F-0C8F617E777E}" presName="titleText2" presStyleLbl="fgAcc1" presStyleIdx="6" presStyleCnt="7">
        <dgm:presLayoutVars>
          <dgm:chMax val="0"/>
          <dgm:chPref val="0"/>
        </dgm:presLayoutVars>
      </dgm:prSet>
      <dgm:spPr/>
      <dgm:t>
        <a:bodyPr/>
        <a:lstStyle/>
        <a:p>
          <a:endParaRPr lang="es-ES"/>
        </a:p>
      </dgm:t>
    </dgm:pt>
    <dgm:pt modelId="{87BC87AD-BE5F-46AF-A7EA-33F8CA37DC48}" type="pres">
      <dgm:prSet presAssocID="{87B6B351-DA13-42E0-A50F-0C8F617E777E}" presName="rootConnector" presStyleLbl="node3" presStyleIdx="0" presStyleCnt="0"/>
      <dgm:spPr/>
      <dgm:t>
        <a:bodyPr/>
        <a:lstStyle/>
        <a:p>
          <a:endParaRPr lang="es-ES"/>
        </a:p>
      </dgm:t>
    </dgm:pt>
    <dgm:pt modelId="{CA2FB1A5-B010-45E1-A38D-7154E2B4306B}" type="pres">
      <dgm:prSet presAssocID="{87B6B351-DA13-42E0-A50F-0C8F617E777E}" presName="hierChild4" presStyleCnt="0"/>
      <dgm:spPr/>
    </dgm:pt>
    <dgm:pt modelId="{3E412CA2-ECE1-402A-9C9F-0C694FB9FF63}" type="pres">
      <dgm:prSet presAssocID="{87B6B351-DA13-42E0-A50F-0C8F617E777E}" presName="hierChild5" presStyleCnt="0"/>
      <dgm:spPr/>
    </dgm:pt>
    <dgm:pt modelId="{1B87C1B6-68AE-4007-B429-4868C86A3C8D}" type="pres">
      <dgm:prSet presAssocID="{ED959B78-A1D1-4728-9EBC-0A6C840A87F6}" presName="hierChild5" presStyleCnt="0"/>
      <dgm:spPr/>
    </dgm:pt>
    <dgm:pt modelId="{83BB9AC1-002A-40E6-AD68-C1F50376D868}" type="pres">
      <dgm:prSet presAssocID="{A136DFBA-79A7-4E31-B010-5D1BBECBA135}" presName="hierChild3" presStyleCnt="0"/>
      <dgm:spPr/>
    </dgm:pt>
    <dgm:pt modelId="{89EC973F-5FB8-435F-825E-DBF82880D7B9}" type="pres">
      <dgm:prSet presAssocID="{BE135004-311B-4319-833D-83354D764558}" presName="Name96" presStyleLbl="parChTrans1D2" presStyleIdx="4" presStyleCnt="5"/>
      <dgm:spPr/>
      <dgm:t>
        <a:bodyPr/>
        <a:lstStyle/>
        <a:p>
          <a:endParaRPr lang="es-ES"/>
        </a:p>
      </dgm:t>
    </dgm:pt>
    <dgm:pt modelId="{129BE68A-2240-4EB8-9BE8-C3EF091B2571}" type="pres">
      <dgm:prSet presAssocID="{5370B79E-8E0F-468E-BE99-6A9B5F79FEE4}" presName="hierRoot3" presStyleCnt="0">
        <dgm:presLayoutVars>
          <dgm:hierBranch val="init"/>
        </dgm:presLayoutVars>
      </dgm:prSet>
      <dgm:spPr/>
    </dgm:pt>
    <dgm:pt modelId="{2B6EAEA9-ADBB-4A78-A44D-AD7A27A39A96}" type="pres">
      <dgm:prSet presAssocID="{5370B79E-8E0F-468E-BE99-6A9B5F79FEE4}" presName="rootComposite3" presStyleCnt="0"/>
      <dgm:spPr/>
    </dgm:pt>
    <dgm:pt modelId="{7A7090BA-2048-4EC3-A7B8-9C7317521561}" type="pres">
      <dgm:prSet presAssocID="{5370B79E-8E0F-468E-BE99-6A9B5F79FEE4}" presName="rootText3" presStyleLbl="asst1" presStyleIdx="0" presStyleCnt="1">
        <dgm:presLayoutVars>
          <dgm:chPref val="3"/>
        </dgm:presLayoutVars>
      </dgm:prSet>
      <dgm:spPr/>
      <dgm:t>
        <a:bodyPr/>
        <a:lstStyle/>
        <a:p>
          <a:endParaRPr lang="es-ES"/>
        </a:p>
      </dgm:t>
    </dgm:pt>
    <dgm:pt modelId="{15A415C2-D5FF-4FB4-BD1B-D1F73A166E4F}" type="pres">
      <dgm:prSet presAssocID="{5370B79E-8E0F-468E-BE99-6A9B5F79FEE4}" presName="titleText3" presStyleLbl="fgAcc2" presStyleIdx="0" presStyleCnt="1">
        <dgm:presLayoutVars>
          <dgm:chMax val="0"/>
          <dgm:chPref val="0"/>
        </dgm:presLayoutVars>
      </dgm:prSet>
      <dgm:spPr/>
      <dgm:t>
        <a:bodyPr/>
        <a:lstStyle/>
        <a:p>
          <a:endParaRPr lang="es-ES"/>
        </a:p>
      </dgm:t>
    </dgm:pt>
    <dgm:pt modelId="{33DAF817-870B-41FE-BD84-C6AE4295CBE5}" type="pres">
      <dgm:prSet presAssocID="{5370B79E-8E0F-468E-BE99-6A9B5F79FEE4}" presName="rootConnector3" presStyleLbl="asst1" presStyleIdx="0" presStyleCnt="1"/>
      <dgm:spPr/>
      <dgm:t>
        <a:bodyPr/>
        <a:lstStyle/>
        <a:p>
          <a:endParaRPr lang="es-ES"/>
        </a:p>
      </dgm:t>
    </dgm:pt>
    <dgm:pt modelId="{1152E963-E918-470A-B33D-30E3AA8DF72F}" type="pres">
      <dgm:prSet presAssocID="{5370B79E-8E0F-468E-BE99-6A9B5F79FEE4}" presName="hierChild6" presStyleCnt="0"/>
      <dgm:spPr/>
    </dgm:pt>
    <dgm:pt modelId="{C2CDA7FD-4D87-441F-8DA5-8C2029D071BC}" type="pres">
      <dgm:prSet presAssocID="{5370B79E-8E0F-468E-BE99-6A9B5F79FEE4}" presName="hierChild7" presStyleCnt="0"/>
      <dgm:spPr/>
    </dgm:pt>
  </dgm:ptLst>
  <dgm:cxnLst>
    <dgm:cxn modelId="{51CC5390-EF18-4018-B618-8E9D739D96AD}" type="presOf" srcId="{E36D264B-AB7F-4ACA-AA0A-2D22F8F102BD}" destId="{AF7157C7-1495-4036-A190-CBC26793A458}" srcOrd="1" destOrd="0" presId="urn:microsoft.com/office/officeart/2008/layout/NameandTitleOrganizationalChart"/>
    <dgm:cxn modelId="{6B3BA8F5-D074-4BFA-9339-AB950B11C81A}" type="presOf" srcId="{C6424C74-A6D5-4291-9D9F-2A2F9C243BC1}" destId="{1DA2DB40-765F-41DF-B76E-3E0113DAD0AE}" srcOrd="1" destOrd="0" presId="urn:microsoft.com/office/officeart/2008/layout/NameandTitleOrganizationalChart"/>
    <dgm:cxn modelId="{09D99B84-2B6B-4209-A18C-81A9CE3084C2}" type="presOf" srcId="{A12495A3-D6E0-4E57-BC42-F4DA4B0669F6}" destId="{19E3D51E-6597-45E2-A645-91B3CA51D5EA}" srcOrd="0" destOrd="0" presId="urn:microsoft.com/office/officeart/2008/layout/NameandTitleOrganizationalChart"/>
    <dgm:cxn modelId="{843BBC93-DBC0-4EBA-AD86-A823EEEA645B}" srcId="{ED959B78-A1D1-4728-9EBC-0A6C840A87F6}" destId="{E36D264B-AB7F-4ACA-AA0A-2D22F8F102BD}" srcOrd="0" destOrd="0" parTransId="{AE172C95-1896-4E74-A61F-A89B00C2892E}" sibTransId="{56BFEA39-B2CC-4A87-ACE9-B68A25D80B94}"/>
    <dgm:cxn modelId="{CCD77063-B252-41ED-9EAE-15DB1FA52765}" srcId="{A136DFBA-79A7-4E31-B010-5D1BBECBA135}" destId="{ED959B78-A1D1-4728-9EBC-0A6C840A87F6}" srcOrd="4" destOrd="0" parTransId="{BE74707B-9E3D-4FDE-85B7-F7C71E5A1B48}" sibTransId="{A12495A3-D6E0-4E57-BC42-F4DA4B0669F6}"/>
    <dgm:cxn modelId="{833AFB5B-35E4-4CD6-9C41-EDACBD4592A9}" srcId="{ED959B78-A1D1-4728-9EBC-0A6C840A87F6}" destId="{98A0F5E5-A52F-49CD-BACC-E1E10ECCEBED}" srcOrd="1" destOrd="0" parTransId="{CACC6F0E-1BAF-4CBF-8E10-F2DE11607229}" sibTransId="{C0407AC3-AFE0-493E-8136-B922F5780979}"/>
    <dgm:cxn modelId="{2B8BA27B-5841-4D8E-9529-95676BF1D7DA}" type="presOf" srcId="{E2AC7625-A48E-4A1A-83F9-98C29FB77600}" destId="{5ED7913C-E7D2-49CE-B7BE-3E7802EEC2A9}" srcOrd="0" destOrd="0" presId="urn:microsoft.com/office/officeart/2008/layout/NameandTitleOrganizationalChart"/>
    <dgm:cxn modelId="{F924090E-9ABB-468B-8072-CB538655F117}" type="presOf" srcId="{C0407AC3-AFE0-493E-8136-B922F5780979}" destId="{2B656B20-B0A3-4E6E-9C82-310ECFFB4802}" srcOrd="0" destOrd="0" presId="urn:microsoft.com/office/officeart/2008/layout/NameandTitleOrganizationalChart"/>
    <dgm:cxn modelId="{0A6067C9-9381-425F-8022-CC0487845A29}" type="presOf" srcId="{7D040DED-803A-4079-99EA-2B98FEFDC305}" destId="{D7289334-2D5C-4E47-80D3-B9A15D1475CA}" srcOrd="0" destOrd="0" presId="urn:microsoft.com/office/officeart/2008/layout/NameandTitleOrganizationalChart"/>
    <dgm:cxn modelId="{6217DE1A-A138-46F2-83AF-38036502C8C6}" type="presOf" srcId="{820AF68C-0D75-4A4A-9CF7-218CF5CDEC7F}" destId="{8CA63597-73C8-4195-993D-10697C397949}" srcOrd="0" destOrd="0" presId="urn:microsoft.com/office/officeart/2008/layout/NameandTitleOrganizationalChart"/>
    <dgm:cxn modelId="{9C2455F4-5D4E-49B0-AB25-36738551CF15}" type="presOf" srcId="{87B6B351-DA13-42E0-A50F-0C8F617E777E}" destId="{87BC87AD-BE5F-46AF-A7EA-33F8CA37DC48}" srcOrd="1" destOrd="0" presId="urn:microsoft.com/office/officeart/2008/layout/NameandTitleOrganizationalChart"/>
    <dgm:cxn modelId="{C1350BD2-A812-4E6B-8570-16D6D973431C}" type="presOf" srcId="{1A84CD29-0745-4419-9399-4ADCBECBB685}" destId="{D5C9192C-CDC4-4C57-8529-509900CA5C2A}" srcOrd="0" destOrd="0" presId="urn:microsoft.com/office/officeart/2008/layout/NameandTitleOrganizationalChart"/>
    <dgm:cxn modelId="{1594AE01-FB3A-4E49-942E-4DE6DF1932E2}" type="presOf" srcId="{A136DFBA-79A7-4E31-B010-5D1BBECBA135}" destId="{DA810B1D-DBC5-48B5-BC30-D0A4882A9CA9}" srcOrd="0" destOrd="0" presId="urn:microsoft.com/office/officeart/2008/layout/NameandTitleOrganizationalChart"/>
    <dgm:cxn modelId="{5BF0E5B7-3484-483A-910A-6C85AE2EA460}" type="presOf" srcId="{ED959B78-A1D1-4728-9EBC-0A6C840A87F6}" destId="{270AB84E-7C68-4A80-8BB3-E42F9252E0D6}" srcOrd="0" destOrd="0" presId="urn:microsoft.com/office/officeart/2008/layout/NameandTitleOrganizationalChart"/>
    <dgm:cxn modelId="{1276946D-3514-4A42-9973-B4AD3F9BA04E}" type="presOf" srcId="{70DAC1F8-C2AD-4328-BD2A-D6AE3C3F10CC}" destId="{68D5E330-16F1-4364-AE18-CB43417ED0ED}" srcOrd="1" destOrd="0" presId="urn:microsoft.com/office/officeart/2008/layout/NameandTitleOrganizationalChart"/>
    <dgm:cxn modelId="{268FC8DC-7122-4FCC-825A-A3C22D72F2F9}" srcId="{A136DFBA-79A7-4E31-B010-5D1BBECBA135}" destId="{70DAC1F8-C2AD-4328-BD2A-D6AE3C3F10CC}" srcOrd="1" destOrd="0" parTransId="{2E973324-B877-4DF5-B738-12CB0DE4D180}" sibTransId="{2AF6D1EB-4100-4084-823E-7B9867316F24}"/>
    <dgm:cxn modelId="{14D9E664-625F-422C-8DD9-8981AFAE73FE}" type="presOf" srcId="{718D63C5-BE01-4C0D-A58E-5A44A62CEAA6}" destId="{C0B6B653-AF41-4978-9C58-28F420128CD6}" srcOrd="0" destOrd="0" presId="urn:microsoft.com/office/officeart/2008/layout/NameandTitleOrganizationalChart"/>
    <dgm:cxn modelId="{43367347-9B48-498C-8BF9-C5C7A5ECE04E}" type="presOf" srcId="{98A0F5E5-A52F-49CD-BACC-E1E10ECCEBED}" destId="{F2B9E4B5-67FC-4556-9BAA-E79C0D1F96CA}" srcOrd="1" destOrd="0" presId="urn:microsoft.com/office/officeart/2008/layout/NameandTitleOrganizationalChart"/>
    <dgm:cxn modelId="{221D4DA9-0490-4B17-9A73-58A0FB8763A4}" type="presOf" srcId="{CACC6F0E-1BAF-4CBF-8E10-F2DE11607229}" destId="{F7BA0FC3-24B2-4C74-A417-6A995FD12D70}" srcOrd="0" destOrd="0" presId="urn:microsoft.com/office/officeart/2008/layout/NameandTitleOrganizationalChart"/>
    <dgm:cxn modelId="{33C7486B-207B-4519-8984-291662F08D36}" type="presOf" srcId="{15ECAB07-BD2C-484C-8AD9-86AA5AAEA6E4}" destId="{24DD4686-84B6-49EC-96B3-410200E9B3E6}" srcOrd="0" destOrd="0" presId="urn:microsoft.com/office/officeart/2008/layout/NameandTitleOrganizationalChart"/>
    <dgm:cxn modelId="{2C5995D1-C89F-40A2-8956-B078A611CE28}" type="presOf" srcId="{2AF6D1EB-4100-4084-823E-7B9867316F24}" destId="{7B725409-F423-41F7-BE48-F55E9C901FF1}" srcOrd="0" destOrd="0" presId="urn:microsoft.com/office/officeart/2008/layout/NameandTitleOrganizationalChart"/>
    <dgm:cxn modelId="{0C8EC870-3493-4833-B4CB-51263264DF10}" srcId="{A136DFBA-79A7-4E31-B010-5D1BBECBA135}" destId="{72DF671B-6C73-4AE4-9561-C961DA4965E3}" srcOrd="2" destOrd="0" parTransId="{15ECAB07-BD2C-484C-8AD9-86AA5AAEA6E4}" sibTransId="{7D040DED-803A-4079-99EA-2B98FEFDC305}"/>
    <dgm:cxn modelId="{3397FB93-2395-4021-B613-45351F203D52}" type="presOf" srcId="{5370B79E-8E0F-468E-BE99-6A9B5F79FEE4}" destId="{33DAF817-870B-41FE-BD84-C6AE4295CBE5}" srcOrd="1" destOrd="0" presId="urn:microsoft.com/office/officeart/2008/layout/NameandTitleOrganizationalChart"/>
    <dgm:cxn modelId="{190DBBE4-5249-4097-B712-4023994B7574}" srcId="{820AF68C-0D75-4A4A-9CF7-218CF5CDEC7F}" destId="{A136DFBA-79A7-4E31-B010-5D1BBECBA135}" srcOrd="0" destOrd="0" parTransId="{6408F7A4-00DF-4EBD-8FEF-3283AACD282B}" sibTransId="{1A84CD29-0745-4419-9399-4ADCBECBB685}"/>
    <dgm:cxn modelId="{B222DEA9-2A07-4D95-A3A3-D3573C0D878E}" srcId="{A136DFBA-79A7-4E31-B010-5D1BBECBA135}" destId="{5370B79E-8E0F-468E-BE99-6A9B5F79FEE4}" srcOrd="0" destOrd="0" parTransId="{BE135004-311B-4319-833D-83354D764558}" sibTransId="{8DAF0A39-CAFC-493B-A81A-241BDB4AB684}"/>
    <dgm:cxn modelId="{62E29A13-2611-4CC8-B0FB-B342029C8E87}" type="presOf" srcId="{70DAC1F8-C2AD-4328-BD2A-D6AE3C3F10CC}" destId="{66A68ED7-9F6C-4A9B-87CB-A60F94505C01}" srcOrd="0" destOrd="0" presId="urn:microsoft.com/office/officeart/2008/layout/NameandTitleOrganizationalChart"/>
    <dgm:cxn modelId="{A92B3507-1B71-467B-8A33-FDFC79AD5EDF}" type="presOf" srcId="{A136DFBA-79A7-4E31-B010-5D1BBECBA135}" destId="{6088C2A9-8A75-4C6F-B024-D4186ACA97DB}" srcOrd="1" destOrd="0" presId="urn:microsoft.com/office/officeart/2008/layout/NameandTitleOrganizationalChart"/>
    <dgm:cxn modelId="{37635F65-C1B9-430D-99E8-FBD9CCD3D2EB}" srcId="{ED959B78-A1D1-4728-9EBC-0A6C840A87F6}" destId="{87B6B351-DA13-42E0-A50F-0C8F617E777E}" srcOrd="2" destOrd="0" parTransId="{718D63C5-BE01-4C0D-A58E-5A44A62CEAA6}" sibTransId="{5EA0DCD8-7BE7-4008-8388-52E642B62D45}"/>
    <dgm:cxn modelId="{4B0A6879-AD1B-48D5-90F5-03FB709682AA}" type="presOf" srcId="{AE172C95-1896-4E74-A61F-A89B00C2892E}" destId="{C1F48A9F-C263-49AF-8CA0-8406F28F4409}" srcOrd="0" destOrd="0" presId="urn:microsoft.com/office/officeart/2008/layout/NameandTitleOrganizationalChart"/>
    <dgm:cxn modelId="{082B560F-B69B-455A-BA4C-4D68A2F11CBD}" type="presOf" srcId="{56BFEA39-B2CC-4A87-ACE9-B68A25D80B94}" destId="{5B4AA8C7-7847-4B6E-B2B6-814E10D496CC}" srcOrd="0" destOrd="0" presId="urn:microsoft.com/office/officeart/2008/layout/NameandTitleOrganizationalChart"/>
    <dgm:cxn modelId="{F359E232-E1E8-4095-A89B-232B8DD5DD1F}" type="presOf" srcId="{C6424C74-A6D5-4291-9D9F-2A2F9C243BC1}" destId="{F78B8088-0312-47FD-B395-CB5306324492}" srcOrd="0" destOrd="0" presId="urn:microsoft.com/office/officeart/2008/layout/NameandTitleOrganizationalChart"/>
    <dgm:cxn modelId="{894D8B49-F82B-420D-93AC-C45F15E897B8}" type="presOf" srcId="{93C79120-4ED5-4971-9F6E-495C9E5DDD98}" destId="{34A1E6D5-153D-422D-B6F8-76BB9B1FB3EF}" srcOrd="0" destOrd="0" presId="urn:microsoft.com/office/officeart/2008/layout/NameandTitleOrganizationalChart"/>
    <dgm:cxn modelId="{B708434A-B4F4-4223-BF19-9B97145720E6}" type="presOf" srcId="{BE135004-311B-4319-833D-83354D764558}" destId="{89EC973F-5FB8-435F-825E-DBF82880D7B9}" srcOrd="0" destOrd="0" presId="urn:microsoft.com/office/officeart/2008/layout/NameandTitleOrganizationalChart"/>
    <dgm:cxn modelId="{F3849CE6-9168-4A36-BD2E-29AA2841C3A1}" type="presOf" srcId="{2E973324-B877-4DF5-B738-12CB0DE4D180}" destId="{9298758C-B333-4A4A-BC3F-503E94EAA0FF}" srcOrd="0" destOrd="0" presId="urn:microsoft.com/office/officeart/2008/layout/NameandTitleOrganizationalChart"/>
    <dgm:cxn modelId="{A5F85293-49BC-4019-95BF-6EE3693513CC}" type="presOf" srcId="{98A0F5E5-A52F-49CD-BACC-E1E10ECCEBED}" destId="{C57F43DF-D6F0-47C1-B2F9-A235F2A6AA2A}" srcOrd="0" destOrd="0" presId="urn:microsoft.com/office/officeart/2008/layout/NameandTitleOrganizationalChart"/>
    <dgm:cxn modelId="{C956A9EC-4F9B-4D76-A034-8851ED674BAF}" type="presOf" srcId="{72DF671B-6C73-4AE4-9561-C961DA4965E3}" destId="{2D88867D-92F0-47B5-B588-BA3B3173469A}" srcOrd="0" destOrd="0" presId="urn:microsoft.com/office/officeart/2008/layout/NameandTitleOrganizationalChart"/>
    <dgm:cxn modelId="{7540B9F0-BFFA-4A33-9E8C-5E324D82E32B}" type="presOf" srcId="{8DAF0A39-CAFC-493B-A81A-241BDB4AB684}" destId="{15A415C2-D5FF-4FB4-BD1B-D1F73A166E4F}" srcOrd="0" destOrd="0" presId="urn:microsoft.com/office/officeart/2008/layout/NameandTitleOrganizationalChart"/>
    <dgm:cxn modelId="{33BDFE73-5946-42BA-8FDA-4DC2FA6E2568}" type="presOf" srcId="{87B6B351-DA13-42E0-A50F-0C8F617E777E}" destId="{53DB17F9-46E8-4344-A5EC-1ADFFA8C9B90}" srcOrd="0" destOrd="0" presId="urn:microsoft.com/office/officeart/2008/layout/NameandTitleOrganizationalChart"/>
    <dgm:cxn modelId="{4DF5E232-035A-49A3-8CC9-07C66A2F523B}" type="presOf" srcId="{5EA0DCD8-7BE7-4008-8388-52E642B62D45}" destId="{B932256C-5D32-4534-B90D-D4BE12BDEA3C}" srcOrd="0" destOrd="0" presId="urn:microsoft.com/office/officeart/2008/layout/NameandTitleOrganizationalChart"/>
    <dgm:cxn modelId="{8819C373-C892-439D-80F6-9426A7C17309}" srcId="{A136DFBA-79A7-4E31-B010-5D1BBECBA135}" destId="{C6424C74-A6D5-4291-9D9F-2A2F9C243BC1}" srcOrd="3" destOrd="0" parTransId="{E2AC7625-A48E-4A1A-83F9-98C29FB77600}" sibTransId="{93C79120-4ED5-4971-9F6E-495C9E5DDD98}"/>
    <dgm:cxn modelId="{D02D0E23-0684-4987-B3B0-E47CBFF15529}" type="presOf" srcId="{72DF671B-6C73-4AE4-9561-C961DA4965E3}" destId="{94FB571A-45F6-422C-B907-7B48CB6517B2}" srcOrd="1" destOrd="0" presId="urn:microsoft.com/office/officeart/2008/layout/NameandTitleOrganizationalChart"/>
    <dgm:cxn modelId="{347A0F49-2999-4A54-B845-1AE69514F293}" type="presOf" srcId="{E36D264B-AB7F-4ACA-AA0A-2D22F8F102BD}" destId="{81BAA060-1A47-4C7F-A9C2-A2FF2B752A61}" srcOrd="0" destOrd="0" presId="urn:microsoft.com/office/officeart/2008/layout/NameandTitleOrganizationalChart"/>
    <dgm:cxn modelId="{272E6451-9E6A-4DF1-B1F3-B3465F877150}" type="presOf" srcId="{BE74707B-9E3D-4FDE-85B7-F7C71E5A1B48}" destId="{98C0A156-26DE-49B4-9C45-EABC2BC2B85C}" srcOrd="0" destOrd="0" presId="urn:microsoft.com/office/officeart/2008/layout/NameandTitleOrganizationalChart"/>
    <dgm:cxn modelId="{AD75A50F-EBFE-4C7B-B8C5-3C0888B79D5D}" type="presOf" srcId="{5370B79E-8E0F-468E-BE99-6A9B5F79FEE4}" destId="{7A7090BA-2048-4EC3-A7B8-9C7317521561}" srcOrd="0" destOrd="0" presId="urn:microsoft.com/office/officeart/2008/layout/NameandTitleOrganizationalChart"/>
    <dgm:cxn modelId="{9836AF1E-47FE-4766-930F-73D57A277606}" type="presOf" srcId="{ED959B78-A1D1-4728-9EBC-0A6C840A87F6}" destId="{B537D62F-377E-45E5-ADBE-CF9343540010}" srcOrd="1" destOrd="0" presId="urn:microsoft.com/office/officeart/2008/layout/NameandTitleOrganizationalChart"/>
    <dgm:cxn modelId="{07B2FD12-AA10-457C-B94D-1124CCCF415A}" type="presParOf" srcId="{8CA63597-73C8-4195-993D-10697C397949}" destId="{35139753-E68A-4AF8-A7D3-48534D32F728}" srcOrd="0" destOrd="0" presId="urn:microsoft.com/office/officeart/2008/layout/NameandTitleOrganizationalChart"/>
    <dgm:cxn modelId="{F6D01C96-62F5-409C-87D0-E41F374A618C}" type="presParOf" srcId="{35139753-E68A-4AF8-A7D3-48534D32F728}" destId="{2DCCE461-42B7-40B3-BCB4-39D7BCF80E9F}" srcOrd="0" destOrd="0" presId="urn:microsoft.com/office/officeart/2008/layout/NameandTitleOrganizationalChart"/>
    <dgm:cxn modelId="{0532A6DE-122A-4950-9129-638561F294A1}" type="presParOf" srcId="{2DCCE461-42B7-40B3-BCB4-39D7BCF80E9F}" destId="{DA810B1D-DBC5-48B5-BC30-D0A4882A9CA9}" srcOrd="0" destOrd="0" presId="urn:microsoft.com/office/officeart/2008/layout/NameandTitleOrganizationalChart"/>
    <dgm:cxn modelId="{32983439-E6BA-43C5-8B38-CE0E6A2E19DD}" type="presParOf" srcId="{2DCCE461-42B7-40B3-BCB4-39D7BCF80E9F}" destId="{D5C9192C-CDC4-4C57-8529-509900CA5C2A}" srcOrd="1" destOrd="0" presId="urn:microsoft.com/office/officeart/2008/layout/NameandTitleOrganizationalChart"/>
    <dgm:cxn modelId="{658B93F0-F6AF-45C2-8BC3-2DD8B17F1455}" type="presParOf" srcId="{2DCCE461-42B7-40B3-BCB4-39D7BCF80E9F}" destId="{6088C2A9-8A75-4C6F-B024-D4186ACA97DB}" srcOrd="2" destOrd="0" presId="urn:microsoft.com/office/officeart/2008/layout/NameandTitleOrganizationalChart"/>
    <dgm:cxn modelId="{5C0A53FD-163F-47B5-99A3-F103E2DD28E9}" type="presParOf" srcId="{35139753-E68A-4AF8-A7D3-48534D32F728}" destId="{CDAB5BDD-DFEE-47BF-BE8C-27E228D7373E}" srcOrd="1" destOrd="0" presId="urn:microsoft.com/office/officeart/2008/layout/NameandTitleOrganizationalChart"/>
    <dgm:cxn modelId="{C1F1704C-4881-4745-8127-DCA67E157ED1}" type="presParOf" srcId="{CDAB5BDD-DFEE-47BF-BE8C-27E228D7373E}" destId="{9298758C-B333-4A4A-BC3F-503E94EAA0FF}" srcOrd="0" destOrd="0" presId="urn:microsoft.com/office/officeart/2008/layout/NameandTitleOrganizationalChart"/>
    <dgm:cxn modelId="{9EE3F1AB-1E56-4058-B763-A10CCA4798BF}" type="presParOf" srcId="{CDAB5BDD-DFEE-47BF-BE8C-27E228D7373E}" destId="{002D3B99-E2F4-455A-8F2F-4344A6A268C7}" srcOrd="1" destOrd="0" presId="urn:microsoft.com/office/officeart/2008/layout/NameandTitleOrganizationalChart"/>
    <dgm:cxn modelId="{3B5C5C1F-21E2-4A9C-B7C6-0D1FB4215289}" type="presParOf" srcId="{002D3B99-E2F4-455A-8F2F-4344A6A268C7}" destId="{5987567E-774C-43A4-A9B1-C54EA9C8B864}" srcOrd="0" destOrd="0" presId="urn:microsoft.com/office/officeart/2008/layout/NameandTitleOrganizationalChart"/>
    <dgm:cxn modelId="{267F0289-6CEF-4D40-A264-71C7B3EFD265}" type="presParOf" srcId="{5987567E-774C-43A4-A9B1-C54EA9C8B864}" destId="{66A68ED7-9F6C-4A9B-87CB-A60F94505C01}" srcOrd="0" destOrd="0" presId="urn:microsoft.com/office/officeart/2008/layout/NameandTitleOrganizationalChart"/>
    <dgm:cxn modelId="{77668852-19F9-43AC-ABAD-8C66859364C3}" type="presParOf" srcId="{5987567E-774C-43A4-A9B1-C54EA9C8B864}" destId="{7B725409-F423-41F7-BE48-F55E9C901FF1}" srcOrd="1" destOrd="0" presId="urn:microsoft.com/office/officeart/2008/layout/NameandTitleOrganizationalChart"/>
    <dgm:cxn modelId="{C87EEA32-6CD5-4374-BF42-0F7EE2CDD402}" type="presParOf" srcId="{5987567E-774C-43A4-A9B1-C54EA9C8B864}" destId="{68D5E330-16F1-4364-AE18-CB43417ED0ED}" srcOrd="2" destOrd="0" presId="urn:microsoft.com/office/officeart/2008/layout/NameandTitleOrganizationalChart"/>
    <dgm:cxn modelId="{22F151E1-C900-4A24-A7A8-8309AEA3C592}" type="presParOf" srcId="{002D3B99-E2F4-455A-8F2F-4344A6A268C7}" destId="{16D08C21-0FEC-495B-AB3A-1BEDCEAE5402}" srcOrd="1" destOrd="0" presId="urn:microsoft.com/office/officeart/2008/layout/NameandTitleOrganizationalChart"/>
    <dgm:cxn modelId="{10745D6A-88BA-4B68-A26F-562B1B0592C5}" type="presParOf" srcId="{002D3B99-E2F4-455A-8F2F-4344A6A268C7}" destId="{1D47DC73-7D26-4A7F-87DB-48FB82DED77B}" srcOrd="2" destOrd="0" presId="urn:microsoft.com/office/officeart/2008/layout/NameandTitleOrganizationalChart"/>
    <dgm:cxn modelId="{0C67B906-8969-4CDF-97B8-0D3EC13A4CB9}" type="presParOf" srcId="{CDAB5BDD-DFEE-47BF-BE8C-27E228D7373E}" destId="{24DD4686-84B6-49EC-96B3-410200E9B3E6}" srcOrd="2" destOrd="0" presId="urn:microsoft.com/office/officeart/2008/layout/NameandTitleOrganizationalChart"/>
    <dgm:cxn modelId="{4E976CC5-0189-49E4-A311-4F42CE7F2685}" type="presParOf" srcId="{CDAB5BDD-DFEE-47BF-BE8C-27E228D7373E}" destId="{B22E7287-B368-4D21-BC90-FB5C9D2A7293}" srcOrd="3" destOrd="0" presId="urn:microsoft.com/office/officeart/2008/layout/NameandTitleOrganizationalChart"/>
    <dgm:cxn modelId="{D706EB1F-ACE8-48C6-BFF1-639766071558}" type="presParOf" srcId="{B22E7287-B368-4D21-BC90-FB5C9D2A7293}" destId="{B91E5C4D-AC93-4BDB-B068-D7A54DA862E6}" srcOrd="0" destOrd="0" presId="urn:microsoft.com/office/officeart/2008/layout/NameandTitleOrganizationalChart"/>
    <dgm:cxn modelId="{234B986D-E6C3-4B57-9F2B-B95B4732869E}" type="presParOf" srcId="{B91E5C4D-AC93-4BDB-B068-D7A54DA862E6}" destId="{2D88867D-92F0-47B5-B588-BA3B3173469A}" srcOrd="0" destOrd="0" presId="urn:microsoft.com/office/officeart/2008/layout/NameandTitleOrganizationalChart"/>
    <dgm:cxn modelId="{07BF0243-3628-4C65-9B79-0A42371624A7}" type="presParOf" srcId="{B91E5C4D-AC93-4BDB-B068-D7A54DA862E6}" destId="{D7289334-2D5C-4E47-80D3-B9A15D1475CA}" srcOrd="1" destOrd="0" presId="urn:microsoft.com/office/officeart/2008/layout/NameandTitleOrganizationalChart"/>
    <dgm:cxn modelId="{309E9F24-8A63-4214-B4C0-0A140909CDF6}" type="presParOf" srcId="{B91E5C4D-AC93-4BDB-B068-D7A54DA862E6}" destId="{94FB571A-45F6-422C-B907-7B48CB6517B2}" srcOrd="2" destOrd="0" presId="urn:microsoft.com/office/officeart/2008/layout/NameandTitleOrganizationalChart"/>
    <dgm:cxn modelId="{1C256492-B923-4D3F-A30D-F6E0214BDB0C}" type="presParOf" srcId="{B22E7287-B368-4D21-BC90-FB5C9D2A7293}" destId="{F25835D6-C059-40FD-AD91-F473B54FAE8A}" srcOrd="1" destOrd="0" presId="urn:microsoft.com/office/officeart/2008/layout/NameandTitleOrganizationalChart"/>
    <dgm:cxn modelId="{0BE8C007-A36B-4276-AF8E-16A54416CA81}" type="presParOf" srcId="{B22E7287-B368-4D21-BC90-FB5C9D2A7293}" destId="{46BD546E-4FB0-490F-B81B-E6A33690EDD3}" srcOrd="2" destOrd="0" presId="urn:microsoft.com/office/officeart/2008/layout/NameandTitleOrganizationalChart"/>
    <dgm:cxn modelId="{4A172AE1-DCF2-4554-813E-DE9038D900C8}" type="presParOf" srcId="{CDAB5BDD-DFEE-47BF-BE8C-27E228D7373E}" destId="{5ED7913C-E7D2-49CE-B7BE-3E7802EEC2A9}" srcOrd="4" destOrd="0" presId="urn:microsoft.com/office/officeart/2008/layout/NameandTitleOrganizationalChart"/>
    <dgm:cxn modelId="{0D1C2731-2E20-49E2-A637-A073D9DB4CC2}" type="presParOf" srcId="{CDAB5BDD-DFEE-47BF-BE8C-27E228D7373E}" destId="{22DF0B64-D105-4D59-8605-97435E8E136F}" srcOrd="5" destOrd="0" presId="urn:microsoft.com/office/officeart/2008/layout/NameandTitleOrganizationalChart"/>
    <dgm:cxn modelId="{5B326EE9-BD00-487F-AE87-BC22F0058B60}" type="presParOf" srcId="{22DF0B64-D105-4D59-8605-97435E8E136F}" destId="{AF10D018-EE94-4F68-9849-9CECEB153A2B}" srcOrd="0" destOrd="0" presId="urn:microsoft.com/office/officeart/2008/layout/NameandTitleOrganizationalChart"/>
    <dgm:cxn modelId="{A4287595-4A8C-46E3-AEB4-72DC8CC2D94C}" type="presParOf" srcId="{AF10D018-EE94-4F68-9849-9CECEB153A2B}" destId="{F78B8088-0312-47FD-B395-CB5306324492}" srcOrd="0" destOrd="0" presId="urn:microsoft.com/office/officeart/2008/layout/NameandTitleOrganizationalChart"/>
    <dgm:cxn modelId="{70284182-3202-46B8-9B8F-8D913C706791}" type="presParOf" srcId="{AF10D018-EE94-4F68-9849-9CECEB153A2B}" destId="{34A1E6D5-153D-422D-B6F8-76BB9B1FB3EF}" srcOrd="1" destOrd="0" presId="urn:microsoft.com/office/officeart/2008/layout/NameandTitleOrganizationalChart"/>
    <dgm:cxn modelId="{079CB505-310E-46C1-901D-BB65EBDD2C8B}" type="presParOf" srcId="{AF10D018-EE94-4F68-9849-9CECEB153A2B}" destId="{1DA2DB40-765F-41DF-B76E-3E0113DAD0AE}" srcOrd="2" destOrd="0" presId="urn:microsoft.com/office/officeart/2008/layout/NameandTitleOrganizationalChart"/>
    <dgm:cxn modelId="{738B3500-EBC0-49D8-A1A2-6D42F1646017}" type="presParOf" srcId="{22DF0B64-D105-4D59-8605-97435E8E136F}" destId="{B121AE3A-45A5-4345-A03B-611CDA07B659}" srcOrd="1" destOrd="0" presId="urn:microsoft.com/office/officeart/2008/layout/NameandTitleOrganizationalChart"/>
    <dgm:cxn modelId="{54FFEC14-A3C6-4FAD-B6C7-8CC00F784309}" type="presParOf" srcId="{22DF0B64-D105-4D59-8605-97435E8E136F}" destId="{C793D370-4D38-4E1F-9C01-BF4BC70BF9EB}" srcOrd="2" destOrd="0" presId="urn:microsoft.com/office/officeart/2008/layout/NameandTitleOrganizationalChart"/>
    <dgm:cxn modelId="{8FDFC243-5558-47C5-9C90-A170D632335F}" type="presParOf" srcId="{CDAB5BDD-DFEE-47BF-BE8C-27E228D7373E}" destId="{98C0A156-26DE-49B4-9C45-EABC2BC2B85C}" srcOrd="6" destOrd="0" presId="urn:microsoft.com/office/officeart/2008/layout/NameandTitleOrganizationalChart"/>
    <dgm:cxn modelId="{B2B584C4-4697-499D-8078-779487A29ABA}" type="presParOf" srcId="{CDAB5BDD-DFEE-47BF-BE8C-27E228D7373E}" destId="{3F722C4E-65F9-4E39-88C6-751A61E0F936}" srcOrd="7" destOrd="0" presId="urn:microsoft.com/office/officeart/2008/layout/NameandTitleOrganizationalChart"/>
    <dgm:cxn modelId="{7DC1D294-101E-4D1E-8A66-A3D7C1B29BBF}" type="presParOf" srcId="{3F722C4E-65F9-4E39-88C6-751A61E0F936}" destId="{BDD6CD3D-C863-4BEB-AC3B-C498D6CA67D7}" srcOrd="0" destOrd="0" presId="urn:microsoft.com/office/officeart/2008/layout/NameandTitleOrganizationalChart"/>
    <dgm:cxn modelId="{78A97788-D19E-4E03-8672-16A4C4F9BAB0}" type="presParOf" srcId="{BDD6CD3D-C863-4BEB-AC3B-C498D6CA67D7}" destId="{270AB84E-7C68-4A80-8BB3-E42F9252E0D6}" srcOrd="0" destOrd="0" presId="urn:microsoft.com/office/officeart/2008/layout/NameandTitleOrganizationalChart"/>
    <dgm:cxn modelId="{4B9565D2-67DC-4E67-B81E-D45E58DEDC62}" type="presParOf" srcId="{BDD6CD3D-C863-4BEB-AC3B-C498D6CA67D7}" destId="{19E3D51E-6597-45E2-A645-91B3CA51D5EA}" srcOrd="1" destOrd="0" presId="urn:microsoft.com/office/officeart/2008/layout/NameandTitleOrganizationalChart"/>
    <dgm:cxn modelId="{7065D182-E6BA-40B6-A96B-7F18522639CE}" type="presParOf" srcId="{BDD6CD3D-C863-4BEB-AC3B-C498D6CA67D7}" destId="{B537D62F-377E-45E5-ADBE-CF9343540010}" srcOrd="2" destOrd="0" presId="urn:microsoft.com/office/officeart/2008/layout/NameandTitleOrganizationalChart"/>
    <dgm:cxn modelId="{BB6738AA-A0E1-4940-9BBA-25C483F8E97F}" type="presParOf" srcId="{3F722C4E-65F9-4E39-88C6-751A61E0F936}" destId="{55813D9E-A7A3-44A4-9941-D821B8E9A982}" srcOrd="1" destOrd="0" presId="urn:microsoft.com/office/officeart/2008/layout/NameandTitleOrganizationalChart"/>
    <dgm:cxn modelId="{988960F1-9F8C-42E8-904B-4D42DBFC78AF}" type="presParOf" srcId="{55813D9E-A7A3-44A4-9941-D821B8E9A982}" destId="{C1F48A9F-C263-49AF-8CA0-8406F28F4409}" srcOrd="0" destOrd="0" presId="urn:microsoft.com/office/officeart/2008/layout/NameandTitleOrganizationalChart"/>
    <dgm:cxn modelId="{D923386B-D031-45A5-ABB5-EDC0BE4082FC}" type="presParOf" srcId="{55813D9E-A7A3-44A4-9941-D821B8E9A982}" destId="{2F6C57C7-9D92-44F9-9276-8198043FDF33}" srcOrd="1" destOrd="0" presId="urn:microsoft.com/office/officeart/2008/layout/NameandTitleOrganizationalChart"/>
    <dgm:cxn modelId="{4644B077-4BBD-4F6D-BEDA-8E5B7761028C}" type="presParOf" srcId="{2F6C57C7-9D92-44F9-9276-8198043FDF33}" destId="{F497AD3F-3E52-4FA2-B8E3-E1A0309C87ED}" srcOrd="0" destOrd="0" presId="urn:microsoft.com/office/officeart/2008/layout/NameandTitleOrganizationalChart"/>
    <dgm:cxn modelId="{F1ED455F-385E-4678-9736-C0BB5F2A2E52}" type="presParOf" srcId="{F497AD3F-3E52-4FA2-B8E3-E1A0309C87ED}" destId="{81BAA060-1A47-4C7F-A9C2-A2FF2B752A61}" srcOrd="0" destOrd="0" presId="urn:microsoft.com/office/officeart/2008/layout/NameandTitleOrganizationalChart"/>
    <dgm:cxn modelId="{5130D3F7-A08F-4285-82AD-212728CA2A77}" type="presParOf" srcId="{F497AD3F-3E52-4FA2-B8E3-E1A0309C87ED}" destId="{5B4AA8C7-7847-4B6E-B2B6-814E10D496CC}" srcOrd="1" destOrd="0" presId="urn:microsoft.com/office/officeart/2008/layout/NameandTitleOrganizationalChart"/>
    <dgm:cxn modelId="{3DF56E1E-0481-4567-862C-99E415E20E76}" type="presParOf" srcId="{F497AD3F-3E52-4FA2-B8E3-E1A0309C87ED}" destId="{AF7157C7-1495-4036-A190-CBC26793A458}" srcOrd="2" destOrd="0" presId="urn:microsoft.com/office/officeart/2008/layout/NameandTitleOrganizationalChart"/>
    <dgm:cxn modelId="{51E89AF7-D8CE-43D7-B877-878790C80701}" type="presParOf" srcId="{2F6C57C7-9D92-44F9-9276-8198043FDF33}" destId="{5536C5AC-1171-4C4F-92C1-8E40752DB5DD}" srcOrd="1" destOrd="0" presId="urn:microsoft.com/office/officeart/2008/layout/NameandTitleOrganizationalChart"/>
    <dgm:cxn modelId="{CE7E3C81-8036-49BA-B1EF-5EAB542A73E7}" type="presParOf" srcId="{2F6C57C7-9D92-44F9-9276-8198043FDF33}" destId="{4CF5001B-0A0D-4AE6-98FD-0F18309B5FD6}" srcOrd="2" destOrd="0" presId="urn:microsoft.com/office/officeart/2008/layout/NameandTitleOrganizationalChart"/>
    <dgm:cxn modelId="{4DEF2AF4-C066-4997-9023-A4CC825DA000}" type="presParOf" srcId="{55813D9E-A7A3-44A4-9941-D821B8E9A982}" destId="{F7BA0FC3-24B2-4C74-A417-6A995FD12D70}" srcOrd="2" destOrd="0" presId="urn:microsoft.com/office/officeart/2008/layout/NameandTitleOrganizationalChart"/>
    <dgm:cxn modelId="{6DA6630E-8CB6-48B7-BE6D-859771C4C3BD}" type="presParOf" srcId="{55813D9E-A7A3-44A4-9941-D821B8E9A982}" destId="{5AF1FC2D-B9D8-494D-8C30-5093BD00AB4C}" srcOrd="3" destOrd="0" presId="urn:microsoft.com/office/officeart/2008/layout/NameandTitleOrganizationalChart"/>
    <dgm:cxn modelId="{C78E0BB9-983F-40E1-A8BD-023028056811}" type="presParOf" srcId="{5AF1FC2D-B9D8-494D-8C30-5093BD00AB4C}" destId="{B26CE67F-2FF1-41DF-B75B-57512D0DE70F}" srcOrd="0" destOrd="0" presId="urn:microsoft.com/office/officeart/2008/layout/NameandTitleOrganizationalChart"/>
    <dgm:cxn modelId="{21AC88D1-17D4-482C-B160-15D92BD9DE6E}" type="presParOf" srcId="{B26CE67F-2FF1-41DF-B75B-57512D0DE70F}" destId="{C57F43DF-D6F0-47C1-B2F9-A235F2A6AA2A}" srcOrd="0" destOrd="0" presId="urn:microsoft.com/office/officeart/2008/layout/NameandTitleOrganizationalChart"/>
    <dgm:cxn modelId="{DA70524A-BDEE-4948-AEEF-71DCD287213D}" type="presParOf" srcId="{B26CE67F-2FF1-41DF-B75B-57512D0DE70F}" destId="{2B656B20-B0A3-4E6E-9C82-310ECFFB4802}" srcOrd="1" destOrd="0" presId="urn:microsoft.com/office/officeart/2008/layout/NameandTitleOrganizationalChart"/>
    <dgm:cxn modelId="{AD30E7AE-4B30-4330-9091-A7FF31CF73B1}" type="presParOf" srcId="{B26CE67F-2FF1-41DF-B75B-57512D0DE70F}" destId="{F2B9E4B5-67FC-4556-9BAA-E79C0D1F96CA}" srcOrd="2" destOrd="0" presId="urn:microsoft.com/office/officeart/2008/layout/NameandTitleOrganizationalChart"/>
    <dgm:cxn modelId="{DF616539-A1C7-4748-B8C5-195F4204388E}" type="presParOf" srcId="{5AF1FC2D-B9D8-494D-8C30-5093BD00AB4C}" destId="{807B6284-1176-4602-B9CB-A586924EB45D}" srcOrd="1" destOrd="0" presId="urn:microsoft.com/office/officeart/2008/layout/NameandTitleOrganizationalChart"/>
    <dgm:cxn modelId="{3A786D6E-B8A5-4A27-B560-DBFD74DB3699}" type="presParOf" srcId="{5AF1FC2D-B9D8-494D-8C30-5093BD00AB4C}" destId="{723A59BB-924D-491E-B3C6-6CA21CA1A662}" srcOrd="2" destOrd="0" presId="urn:microsoft.com/office/officeart/2008/layout/NameandTitleOrganizationalChart"/>
    <dgm:cxn modelId="{BA0E8395-B7F0-486A-AF0B-384CB3E3863C}" type="presParOf" srcId="{55813D9E-A7A3-44A4-9941-D821B8E9A982}" destId="{C0B6B653-AF41-4978-9C58-28F420128CD6}" srcOrd="4" destOrd="0" presId="urn:microsoft.com/office/officeart/2008/layout/NameandTitleOrganizationalChart"/>
    <dgm:cxn modelId="{3165B4D5-F336-4522-BEE8-2B96515703EA}" type="presParOf" srcId="{55813D9E-A7A3-44A4-9941-D821B8E9A982}" destId="{D951F0AE-45D0-41C9-A518-CC0AC8A5A677}" srcOrd="5" destOrd="0" presId="urn:microsoft.com/office/officeart/2008/layout/NameandTitleOrganizationalChart"/>
    <dgm:cxn modelId="{46312400-2132-4E4E-9B65-A57B7F329FCA}" type="presParOf" srcId="{D951F0AE-45D0-41C9-A518-CC0AC8A5A677}" destId="{A62C051D-791A-45F9-96D9-EB347AC94800}" srcOrd="0" destOrd="0" presId="urn:microsoft.com/office/officeart/2008/layout/NameandTitleOrganizationalChart"/>
    <dgm:cxn modelId="{72727141-96E1-47F5-8337-4A18A67BC2B8}" type="presParOf" srcId="{A62C051D-791A-45F9-96D9-EB347AC94800}" destId="{53DB17F9-46E8-4344-A5EC-1ADFFA8C9B90}" srcOrd="0" destOrd="0" presId="urn:microsoft.com/office/officeart/2008/layout/NameandTitleOrganizationalChart"/>
    <dgm:cxn modelId="{09E3758F-B4FD-4C19-BACA-E1EE3DC1FB2B}" type="presParOf" srcId="{A62C051D-791A-45F9-96D9-EB347AC94800}" destId="{B932256C-5D32-4534-B90D-D4BE12BDEA3C}" srcOrd="1" destOrd="0" presId="urn:microsoft.com/office/officeart/2008/layout/NameandTitleOrganizationalChart"/>
    <dgm:cxn modelId="{F979394B-E14A-49C1-B2A9-4BCB2D886F36}" type="presParOf" srcId="{A62C051D-791A-45F9-96D9-EB347AC94800}" destId="{87BC87AD-BE5F-46AF-A7EA-33F8CA37DC48}" srcOrd="2" destOrd="0" presId="urn:microsoft.com/office/officeart/2008/layout/NameandTitleOrganizationalChart"/>
    <dgm:cxn modelId="{2572D00A-3F79-49AC-9634-151ABF0B8372}" type="presParOf" srcId="{D951F0AE-45D0-41C9-A518-CC0AC8A5A677}" destId="{CA2FB1A5-B010-45E1-A38D-7154E2B4306B}" srcOrd="1" destOrd="0" presId="urn:microsoft.com/office/officeart/2008/layout/NameandTitleOrganizationalChart"/>
    <dgm:cxn modelId="{C7321A7C-0EAA-43C7-937F-A15F33121359}" type="presParOf" srcId="{D951F0AE-45D0-41C9-A518-CC0AC8A5A677}" destId="{3E412CA2-ECE1-402A-9C9F-0C694FB9FF63}" srcOrd="2" destOrd="0" presId="urn:microsoft.com/office/officeart/2008/layout/NameandTitleOrganizationalChart"/>
    <dgm:cxn modelId="{C2503147-AC97-44A8-A98F-D273D3E1312B}" type="presParOf" srcId="{3F722C4E-65F9-4E39-88C6-751A61E0F936}" destId="{1B87C1B6-68AE-4007-B429-4868C86A3C8D}" srcOrd="2" destOrd="0" presId="urn:microsoft.com/office/officeart/2008/layout/NameandTitleOrganizationalChart"/>
    <dgm:cxn modelId="{12D1B676-5404-44A4-AB6D-8F2D9392A3CB}" type="presParOf" srcId="{35139753-E68A-4AF8-A7D3-48534D32F728}" destId="{83BB9AC1-002A-40E6-AD68-C1F50376D868}" srcOrd="2" destOrd="0" presId="urn:microsoft.com/office/officeart/2008/layout/NameandTitleOrganizationalChart"/>
    <dgm:cxn modelId="{C1E5B04A-3D8B-40F4-91B9-DB6D4B85AAC6}" type="presParOf" srcId="{83BB9AC1-002A-40E6-AD68-C1F50376D868}" destId="{89EC973F-5FB8-435F-825E-DBF82880D7B9}" srcOrd="0" destOrd="0" presId="urn:microsoft.com/office/officeart/2008/layout/NameandTitleOrganizationalChart"/>
    <dgm:cxn modelId="{6393D071-195E-49C5-A24D-DC8EF0F3DBB6}" type="presParOf" srcId="{83BB9AC1-002A-40E6-AD68-C1F50376D868}" destId="{129BE68A-2240-4EB8-9BE8-C3EF091B2571}" srcOrd="1" destOrd="0" presId="urn:microsoft.com/office/officeart/2008/layout/NameandTitleOrganizationalChart"/>
    <dgm:cxn modelId="{4D392352-DE22-47B1-91DB-9F7BF30BCD9F}" type="presParOf" srcId="{129BE68A-2240-4EB8-9BE8-C3EF091B2571}" destId="{2B6EAEA9-ADBB-4A78-A44D-AD7A27A39A96}" srcOrd="0" destOrd="0" presId="urn:microsoft.com/office/officeart/2008/layout/NameandTitleOrganizationalChart"/>
    <dgm:cxn modelId="{11ADF95B-840D-488A-A27F-C4EB37ED9A01}" type="presParOf" srcId="{2B6EAEA9-ADBB-4A78-A44D-AD7A27A39A96}" destId="{7A7090BA-2048-4EC3-A7B8-9C7317521561}" srcOrd="0" destOrd="0" presId="urn:microsoft.com/office/officeart/2008/layout/NameandTitleOrganizationalChart"/>
    <dgm:cxn modelId="{3555EA27-982F-4D4E-BE98-1FE969E7B7A3}" type="presParOf" srcId="{2B6EAEA9-ADBB-4A78-A44D-AD7A27A39A96}" destId="{15A415C2-D5FF-4FB4-BD1B-D1F73A166E4F}" srcOrd="1" destOrd="0" presId="urn:microsoft.com/office/officeart/2008/layout/NameandTitleOrganizationalChart"/>
    <dgm:cxn modelId="{0EC0FDE3-FB6C-4120-9C1B-D40961D7C00F}" type="presParOf" srcId="{2B6EAEA9-ADBB-4A78-A44D-AD7A27A39A96}" destId="{33DAF817-870B-41FE-BD84-C6AE4295CBE5}" srcOrd="2" destOrd="0" presId="urn:microsoft.com/office/officeart/2008/layout/NameandTitleOrganizationalChart"/>
    <dgm:cxn modelId="{E610AFCF-186F-421F-8713-106AD9D65780}" type="presParOf" srcId="{129BE68A-2240-4EB8-9BE8-C3EF091B2571}" destId="{1152E963-E918-470A-B33D-30E3AA8DF72F}" srcOrd="1" destOrd="0" presId="urn:microsoft.com/office/officeart/2008/layout/NameandTitleOrganizationalChart"/>
    <dgm:cxn modelId="{E85FF2D4-30EF-428F-BE28-9F8E5FCF0F03}" type="presParOf" srcId="{129BE68A-2240-4EB8-9BE8-C3EF091B2571}" destId="{C2CDA7FD-4D87-441F-8DA5-8C2029D071BC}"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06B7EC-4B30-4733-8BFF-C186AD4F72C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E01F42A2-9F6A-40BC-8AFC-6CD8AA188185}">
      <dgm:prSet phldrT="[Texto]"/>
      <dgm:spPr/>
      <dgm:t>
        <a:bodyPr/>
        <a:lstStyle/>
        <a:p>
          <a:r>
            <a:rPr lang="es-ES" dirty="0" smtClean="0"/>
            <a:t>PRSIDENTE</a:t>
          </a:r>
          <a:endParaRPr lang="es-ES" dirty="0"/>
        </a:p>
      </dgm:t>
    </dgm:pt>
    <dgm:pt modelId="{66C13D53-B13D-4567-9EB3-4D7CDB8AB735}" type="parTrans" cxnId="{1DBB162C-858A-4DAD-B667-4A9A257C8038}">
      <dgm:prSet/>
      <dgm:spPr/>
      <dgm:t>
        <a:bodyPr/>
        <a:lstStyle/>
        <a:p>
          <a:endParaRPr lang="es-ES"/>
        </a:p>
      </dgm:t>
    </dgm:pt>
    <dgm:pt modelId="{3565F1CB-7D2B-4238-BBA1-0BFBA17B1E7B}" type="sibTrans" cxnId="{1DBB162C-858A-4DAD-B667-4A9A257C8038}">
      <dgm:prSet/>
      <dgm:spPr/>
      <dgm:t>
        <a:bodyPr/>
        <a:lstStyle/>
        <a:p>
          <a:endParaRPr lang="es-ES"/>
        </a:p>
      </dgm:t>
    </dgm:pt>
    <dgm:pt modelId="{00CF3D84-A053-42F0-BA2D-15F63086EA00}">
      <dgm:prSet phldrT="[Texto]"/>
      <dgm:spPr/>
      <dgm:t>
        <a:bodyPr/>
        <a:lstStyle/>
        <a:p>
          <a:r>
            <a:rPr lang="es-ES" dirty="0" smtClean="0"/>
            <a:t>SECRETARIA</a:t>
          </a:r>
          <a:endParaRPr lang="es-ES" dirty="0"/>
        </a:p>
      </dgm:t>
    </dgm:pt>
    <dgm:pt modelId="{B2CB5AC0-DF60-4047-9C23-1045F8B13CB1}" type="parTrans" cxnId="{87B9F797-777F-413F-B597-D399190CB0FC}">
      <dgm:prSet/>
      <dgm:spPr/>
      <dgm:t>
        <a:bodyPr/>
        <a:lstStyle/>
        <a:p>
          <a:endParaRPr lang="es-ES"/>
        </a:p>
      </dgm:t>
    </dgm:pt>
    <dgm:pt modelId="{B3316D6D-509E-4DBB-9FAB-14AE3FFC1A7C}" type="sibTrans" cxnId="{87B9F797-777F-413F-B597-D399190CB0FC}">
      <dgm:prSet/>
      <dgm:spPr/>
      <dgm:t>
        <a:bodyPr/>
        <a:lstStyle/>
        <a:p>
          <a:endParaRPr lang="es-ES"/>
        </a:p>
      </dgm:t>
    </dgm:pt>
    <dgm:pt modelId="{0E166776-F418-425A-A4A0-EF5C7EEF7747}">
      <dgm:prSet phldrT="[Texto]"/>
      <dgm:spPr/>
      <dgm:t>
        <a:bodyPr/>
        <a:lstStyle/>
        <a:p>
          <a:r>
            <a:rPr lang="es-ES" dirty="0" smtClean="0"/>
            <a:t>TESORERA</a:t>
          </a:r>
          <a:endParaRPr lang="es-ES" dirty="0"/>
        </a:p>
      </dgm:t>
    </dgm:pt>
    <dgm:pt modelId="{E33DA243-9FA4-448A-8379-1E1D760465EA}" type="parTrans" cxnId="{61014807-2418-4C1B-83E2-628363C39847}">
      <dgm:prSet/>
      <dgm:spPr/>
      <dgm:t>
        <a:bodyPr/>
        <a:lstStyle/>
        <a:p>
          <a:endParaRPr lang="es-ES"/>
        </a:p>
      </dgm:t>
    </dgm:pt>
    <dgm:pt modelId="{47EB4B6A-BDD6-42C5-B217-BB0A209AD77A}" type="sibTrans" cxnId="{61014807-2418-4C1B-83E2-628363C39847}">
      <dgm:prSet/>
      <dgm:spPr/>
      <dgm:t>
        <a:bodyPr/>
        <a:lstStyle/>
        <a:p>
          <a:endParaRPr lang="es-ES"/>
        </a:p>
      </dgm:t>
    </dgm:pt>
    <dgm:pt modelId="{903CC823-DF59-4E2A-94B9-68E19AE4B3F2}">
      <dgm:prSet phldrT="[Texto]"/>
      <dgm:spPr/>
      <dgm:t>
        <a:bodyPr/>
        <a:lstStyle/>
        <a:p>
          <a:r>
            <a:rPr lang="es-ES" dirty="0" smtClean="0"/>
            <a:t>VOCAL 2</a:t>
          </a:r>
          <a:endParaRPr lang="es-ES" dirty="0"/>
        </a:p>
      </dgm:t>
    </dgm:pt>
    <dgm:pt modelId="{D8625D55-27F9-4AC1-BB5E-1CB6C68ECE4C}" type="parTrans" cxnId="{5AB7148E-9B7D-490D-99CF-685523F2AC32}">
      <dgm:prSet/>
      <dgm:spPr/>
      <dgm:t>
        <a:bodyPr/>
        <a:lstStyle/>
        <a:p>
          <a:endParaRPr lang="es-ES"/>
        </a:p>
      </dgm:t>
    </dgm:pt>
    <dgm:pt modelId="{CABE7ED9-3C73-4030-9E4C-921F19CEB035}" type="sibTrans" cxnId="{5AB7148E-9B7D-490D-99CF-685523F2AC32}">
      <dgm:prSet/>
      <dgm:spPr/>
      <dgm:t>
        <a:bodyPr/>
        <a:lstStyle/>
        <a:p>
          <a:endParaRPr lang="es-ES"/>
        </a:p>
      </dgm:t>
    </dgm:pt>
    <dgm:pt modelId="{A7B2685B-E34C-4C19-B035-70C8CB030BF6}">
      <dgm:prSet/>
      <dgm:spPr/>
      <dgm:t>
        <a:bodyPr/>
        <a:lstStyle/>
        <a:p>
          <a:r>
            <a:rPr lang="es-ES" dirty="0" smtClean="0"/>
            <a:t>VOCAL 1</a:t>
          </a:r>
          <a:endParaRPr lang="es-ES" dirty="0"/>
        </a:p>
      </dgm:t>
    </dgm:pt>
    <dgm:pt modelId="{A8DD4D71-2CA7-45B8-A467-352A35E79A9F}" type="parTrans" cxnId="{2D403913-3F01-4F7C-9824-C6A69E8C8C07}">
      <dgm:prSet/>
      <dgm:spPr/>
      <dgm:t>
        <a:bodyPr/>
        <a:lstStyle/>
        <a:p>
          <a:endParaRPr lang="es-ES"/>
        </a:p>
      </dgm:t>
    </dgm:pt>
    <dgm:pt modelId="{6AF815A9-8E2A-40D5-9282-4B1B7563C977}" type="sibTrans" cxnId="{2D403913-3F01-4F7C-9824-C6A69E8C8C07}">
      <dgm:prSet/>
      <dgm:spPr/>
      <dgm:t>
        <a:bodyPr/>
        <a:lstStyle/>
        <a:p>
          <a:endParaRPr lang="es-ES"/>
        </a:p>
      </dgm:t>
    </dgm:pt>
    <dgm:pt modelId="{E9E3D807-A157-407C-8955-9BAC88B15170}" type="pres">
      <dgm:prSet presAssocID="{BA06B7EC-4B30-4733-8BFF-C186AD4F72C6}" presName="hierChild1" presStyleCnt="0">
        <dgm:presLayoutVars>
          <dgm:orgChart val="1"/>
          <dgm:chPref val="1"/>
          <dgm:dir/>
          <dgm:animOne val="branch"/>
          <dgm:animLvl val="lvl"/>
          <dgm:resizeHandles/>
        </dgm:presLayoutVars>
      </dgm:prSet>
      <dgm:spPr/>
      <dgm:t>
        <a:bodyPr/>
        <a:lstStyle/>
        <a:p>
          <a:endParaRPr lang="es-ES"/>
        </a:p>
      </dgm:t>
    </dgm:pt>
    <dgm:pt modelId="{0BACE3CC-A0ED-4670-BCE8-AD98B23F6236}" type="pres">
      <dgm:prSet presAssocID="{E01F42A2-9F6A-40BC-8AFC-6CD8AA188185}" presName="hierRoot1" presStyleCnt="0">
        <dgm:presLayoutVars>
          <dgm:hierBranch val="init"/>
        </dgm:presLayoutVars>
      </dgm:prSet>
      <dgm:spPr/>
    </dgm:pt>
    <dgm:pt modelId="{123ACE8E-870F-46EA-ACC8-B580348E555E}" type="pres">
      <dgm:prSet presAssocID="{E01F42A2-9F6A-40BC-8AFC-6CD8AA188185}" presName="rootComposite1" presStyleCnt="0"/>
      <dgm:spPr/>
    </dgm:pt>
    <dgm:pt modelId="{CEBA6616-C115-42DA-940B-5E17FDB85CC0}" type="pres">
      <dgm:prSet presAssocID="{E01F42A2-9F6A-40BC-8AFC-6CD8AA188185}" presName="rootText1" presStyleLbl="node0" presStyleIdx="0" presStyleCnt="1">
        <dgm:presLayoutVars>
          <dgm:chPref val="3"/>
        </dgm:presLayoutVars>
      </dgm:prSet>
      <dgm:spPr/>
      <dgm:t>
        <a:bodyPr/>
        <a:lstStyle/>
        <a:p>
          <a:endParaRPr lang="es-ES"/>
        </a:p>
      </dgm:t>
    </dgm:pt>
    <dgm:pt modelId="{BBC7C68B-C018-4736-B154-6C6A0E1FC773}" type="pres">
      <dgm:prSet presAssocID="{E01F42A2-9F6A-40BC-8AFC-6CD8AA188185}" presName="rootConnector1" presStyleLbl="node1" presStyleIdx="0" presStyleCnt="0"/>
      <dgm:spPr/>
      <dgm:t>
        <a:bodyPr/>
        <a:lstStyle/>
        <a:p>
          <a:endParaRPr lang="es-ES"/>
        </a:p>
      </dgm:t>
    </dgm:pt>
    <dgm:pt modelId="{2D1EB392-8490-4FD4-9763-ABF6E74BF59A}" type="pres">
      <dgm:prSet presAssocID="{E01F42A2-9F6A-40BC-8AFC-6CD8AA188185}" presName="hierChild2" presStyleCnt="0"/>
      <dgm:spPr/>
    </dgm:pt>
    <dgm:pt modelId="{9E404A7B-20C2-4457-B3E4-A1DE94A8C3F8}" type="pres">
      <dgm:prSet presAssocID="{B2CB5AC0-DF60-4047-9C23-1045F8B13CB1}" presName="Name37" presStyleLbl="parChTrans1D2" presStyleIdx="0" presStyleCnt="4"/>
      <dgm:spPr/>
      <dgm:t>
        <a:bodyPr/>
        <a:lstStyle/>
        <a:p>
          <a:endParaRPr lang="es-ES"/>
        </a:p>
      </dgm:t>
    </dgm:pt>
    <dgm:pt modelId="{E31E6254-CC85-48DE-AB74-395D162FC778}" type="pres">
      <dgm:prSet presAssocID="{00CF3D84-A053-42F0-BA2D-15F63086EA00}" presName="hierRoot2" presStyleCnt="0">
        <dgm:presLayoutVars>
          <dgm:hierBranch val="init"/>
        </dgm:presLayoutVars>
      </dgm:prSet>
      <dgm:spPr/>
    </dgm:pt>
    <dgm:pt modelId="{B7559EAE-6934-4DC9-BF32-CFCC64B98E0E}" type="pres">
      <dgm:prSet presAssocID="{00CF3D84-A053-42F0-BA2D-15F63086EA00}" presName="rootComposite" presStyleCnt="0"/>
      <dgm:spPr/>
    </dgm:pt>
    <dgm:pt modelId="{3062CF38-604B-41DB-A517-ABDE71B4D6B2}" type="pres">
      <dgm:prSet presAssocID="{00CF3D84-A053-42F0-BA2D-15F63086EA00}" presName="rootText" presStyleLbl="node2" presStyleIdx="0" presStyleCnt="4">
        <dgm:presLayoutVars>
          <dgm:chPref val="3"/>
        </dgm:presLayoutVars>
      </dgm:prSet>
      <dgm:spPr/>
      <dgm:t>
        <a:bodyPr/>
        <a:lstStyle/>
        <a:p>
          <a:endParaRPr lang="es-ES"/>
        </a:p>
      </dgm:t>
    </dgm:pt>
    <dgm:pt modelId="{E6E5F8EA-7D09-48E3-9D2D-0B0E7B30FC54}" type="pres">
      <dgm:prSet presAssocID="{00CF3D84-A053-42F0-BA2D-15F63086EA00}" presName="rootConnector" presStyleLbl="node2" presStyleIdx="0" presStyleCnt="4"/>
      <dgm:spPr/>
      <dgm:t>
        <a:bodyPr/>
        <a:lstStyle/>
        <a:p>
          <a:endParaRPr lang="es-ES"/>
        </a:p>
      </dgm:t>
    </dgm:pt>
    <dgm:pt modelId="{1BF6A1BF-78CB-4DA5-95EE-55E1B885D940}" type="pres">
      <dgm:prSet presAssocID="{00CF3D84-A053-42F0-BA2D-15F63086EA00}" presName="hierChild4" presStyleCnt="0"/>
      <dgm:spPr/>
    </dgm:pt>
    <dgm:pt modelId="{9818DEB0-67F2-46A3-8A85-423B9EA432E1}" type="pres">
      <dgm:prSet presAssocID="{00CF3D84-A053-42F0-BA2D-15F63086EA00}" presName="hierChild5" presStyleCnt="0"/>
      <dgm:spPr/>
    </dgm:pt>
    <dgm:pt modelId="{3AE12C5E-EA8E-4594-A70A-1915B5290881}" type="pres">
      <dgm:prSet presAssocID="{E33DA243-9FA4-448A-8379-1E1D760465EA}" presName="Name37" presStyleLbl="parChTrans1D2" presStyleIdx="1" presStyleCnt="4"/>
      <dgm:spPr/>
      <dgm:t>
        <a:bodyPr/>
        <a:lstStyle/>
        <a:p>
          <a:endParaRPr lang="es-ES"/>
        </a:p>
      </dgm:t>
    </dgm:pt>
    <dgm:pt modelId="{47AC5A6A-9BA0-4D6E-AF7B-F444278E9C5A}" type="pres">
      <dgm:prSet presAssocID="{0E166776-F418-425A-A4A0-EF5C7EEF7747}" presName="hierRoot2" presStyleCnt="0">
        <dgm:presLayoutVars>
          <dgm:hierBranch val="init"/>
        </dgm:presLayoutVars>
      </dgm:prSet>
      <dgm:spPr/>
    </dgm:pt>
    <dgm:pt modelId="{FDFB7043-18A2-4ACF-B99A-247E0C44C5BF}" type="pres">
      <dgm:prSet presAssocID="{0E166776-F418-425A-A4A0-EF5C7EEF7747}" presName="rootComposite" presStyleCnt="0"/>
      <dgm:spPr/>
    </dgm:pt>
    <dgm:pt modelId="{2F54E3FF-BFC2-465A-85E6-5990130FF546}" type="pres">
      <dgm:prSet presAssocID="{0E166776-F418-425A-A4A0-EF5C7EEF7747}" presName="rootText" presStyleLbl="node2" presStyleIdx="1" presStyleCnt="4">
        <dgm:presLayoutVars>
          <dgm:chPref val="3"/>
        </dgm:presLayoutVars>
      </dgm:prSet>
      <dgm:spPr/>
      <dgm:t>
        <a:bodyPr/>
        <a:lstStyle/>
        <a:p>
          <a:endParaRPr lang="es-ES"/>
        </a:p>
      </dgm:t>
    </dgm:pt>
    <dgm:pt modelId="{3BD51544-4DF1-4FA2-B007-93583687B656}" type="pres">
      <dgm:prSet presAssocID="{0E166776-F418-425A-A4A0-EF5C7EEF7747}" presName="rootConnector" presStyleLbl="node2" presStyleIdx="1" presStyleCnt="4"/>
      <dgm:spPr/>
      <dgm:t>
        <a:bodyPr/>
        <a:lstStyle/>
        <a:p>
          <a:endParaRPr lang="es-ES"/>
        </a:p>
      </dgm:t>
    </dgm:pt>
    <dgm:pt modelId="{7F07A875-B273-41BD-B5C8-50BA5EA9FE89}" type="pres">
      <dgm:prSet presAssocID="{0E166776-F418-425A-A4A0-EF5C7EEF7747}" presName="hierChild4" presStyleCnt="0"/>
      <dgm:spPr/>
    </dgm:pt>
    <dgm:pt modelId="{D040663D-C8CC-4E6A-B207-77D45071BAB7}" type="pres">
      <dgm:prSet presAssocID="{0E166776-F418-425A-A4A0-EF5C7EEF7747}" presName="hierChild5" presStyleCnt="0"/>
      <dgm:spPr/>
    </dgm:pt>
    <dgm:pt modelId="{B44B7E1D-878A-4737-8386-04325E1AFD69}" type="pres">
      <dgm:prSet presAssocID="{A8DD4D71-2CA7-45B8-A467-352A35E79A9F}" presName="Name37" presStyleLbl="parChTrans1D2" presStyleIdx="2" presStyleCnt="4"/>
      <dgm:spPr/>
      <dgm:t>
        <a:bodyPr/>
        <a:lstStyle/>
        <a:p>
          <a:endParaRPr lang="es-ES"/>
        </a:p>
      </dgm:t>
    </dgm:pt>
    <dgm:pt modelId="{8A145365-4C24-4520-BD74-C2970967EFC8}" type="pres">
      <dgm:prSet presAssocID="{A7B2685B-E34C-4C19-B035-70C8CB030BF6}" presName="hierRoot2" presStyleCnt="0">
        <dgm:presLayoutVars>
          <dgm:hierBranch val="init"/>
        </dgm:presLayoutVars>
      </dgm:prSet>
      <dgm:spPr/>
    </dgm:pt>
    <dgm:pt modelId="{B9BAFB76-0048-4EE8-8A88-173F5FF1C926}" type="pres">
      <dgm:prSet presAssocID="{A7B2685B-E34C-4C19-B035-70C8CB030BF6}" presName="rootComposite" presStyleCnt="0"/>
      <dgm:spPr/>
    </dgm:pt>
    <dgm:pt modelId="{B7D862C0-33FE-4476-A9CE-0F119C601B04}" type="pres">
      <dgm:prSet presAssocID="{A7B2685B-E34C-4C19-B035-70C8CB030BF6}" presName="rootText" presStyleLbl="node2" presStyleIdx="2" presStyleCnt="4">
        <dgm:presLayoutVars>
          <dgm:chPref val="3"/>
        </dgm:presLayoutVars>
      </dgm:prSet>
      <dgm:spPr/>
      <dgm:t>
        <a:bodyPr/>
        <a:lstStyle/>
        <a:p>
          <a:endParaRPr lang="es-ES"/>
        </a:p>
      </dgm:t>
    </dgm:pt>
    <dgm:pt modelId="{39E6F109-D522-471D-A124-DB4EBBD7FDDD}" type="pres">
      <dgm:prSet presAssocID="{A7B2685B-E34C-4C19-B035-70C8CB030BF6}" presName="rootConnector" presStyleLbl="node2" presStyleIdx="2" presStyleCnt="4"/>
      <dgm:spPr/>
      <dgm:t>
        <a:bodyPr/>
        <a:lstStyle/>
        <a:p>
          <a:endParaRPr lang="es-ES"/>
        </a:p>
      </dgm:t>
    </dgm:pt>
    <dgm:pt modelId="{1EF51A7A-8985-413C-BD42-9DCAD1E16816}" type="pres">
      <dgm:prSet presAssocID="{A7B2685B-E34C-4C19-B035-70C8CB030BF6}" presName="hierChild4" presStyleCnt="0"/>
      <dgm:spPr/>
    </dgm:pt>
    <dgm:pt modelId="{DC470598-1D91-4392-AA49-118B44722FB7}" type="pres">
      <dgm:prSet presAssocID="{A7B2685B-E34C-4C19-B035-70C8CB030BF6}" presName="hierChild5" presStyleCnt="0"/>
      <dgm:spPr/>
    </dgm:pt>
    <dgm:pt modelId="{3687B57C-13AE-4017-8FAE-62F23975E23B}" type="pres">
      <dgm:prSet presAssocID="{D8625D55-27F9-4AC1-BB5E-1CB6C68ECE4C}" presName="Name37" presStyleLbl="parChTrans1D2" presStyleIdx="3" presStyleCnt="4"/>
      <dgm:spPr/>
      <dgm:t>
        <a:bodyPr/>
        <a:lstStyle/>
        <a:p>
          <a:endParaRPr lang="es-ES"/>
        </a:p>
      </dgm:t>
    </dgm:pt>
    <dgm:pt modelId="{87F950B7-EC5A-40ED-A337-852D36597CD2}" type="pres">
      <dgm:prSet presAssocID="{903CC823-DF59-4E2A-94B9-68E19AE4B3F2}" presName="hierRoot2" presStyleCnt="0">
        <dgm:presLayoutVars>
          <dgm:hierBranch val="init"/>
        </dgm:presLayoutVars>
      </dgm:prSet>
      <dgm:spPr/>
    </dgm:pt>
    <dgm:pt modelId="{6CABD4C6-F47A-4C5A-940E-9F55FDE67081}" type="pres">
      <dgm:prSet presAssocID="{903CC823-DF59-4E2A-94B9-68E19AE4B3F2}" presName="rootComposite" presStyleCnt="0"/>
      <dgm:spPr/>
    </dgm:pt>
    <dgm:pt modelId="{2882A25F-4A33-4915-9572-2C2688570B6C}" type="pres">
      <dgm:prSet presAssocID="{903CC823-DF59-4E2A-94B9-68E19AE4B3F2}" presName="rootText" presStyleLbl="node2" presStyleIdx="3" presStyleCnt="4">
        <dgm:presLayoutVars>
          <dgm:chPref val="3"/>
        </dgm:presLayoutVars>
      </dgm:prSet>
      <dgm:spPr/>
      <dgm:t>
        <a:bodyPr/>
        <a:lstStyle/>
        <a:p>
          <a:endParaRPr lang="es-ES"/>
        </a:p>
      </dgm:t>
    </dgm:pt>
    <dgm:pt modelId="{09222560-006D-4E16-B85D-0947963CE647}" type="pres">
      <dgm:prSet presAssocID="{903CC823-DF59-4E2A-94B9-68E19AE4B3F2}" presName="rootConnector" presStyleLbl="node2" presStyleIdx="3" presStyleCnt="4"/>
      <dgm:spPr/>
      <dgm:t>
        <a:bodyPr/>
        <a:lstStyle/>
        <a:p>
          <a:endParaRPr lang="es-ES"/>
        </a:p>
      </dgm:t>
    </dgm:pt>
    <dgm:pt modelId="{D700CADB-7FEC-49F0-A729-2DF2011D1F9E}" type="pres">
      <dgm:prSet presAssocID="{903CC823-DF59-4E2A-94B9-68E19AE4B3F2}" presName="hierChild4" presStyleCnt="0"/>
      <dgm:spPr/>
    </dgm:pt>
    <dgm:pt modelId="{05E45FB2-1371-4137-B094-82BCDFD0D8A9}" type="pres">
      <dgm:prSet presAssocID="{903CC823-DF59-4E2A-94B9-68E19AE4B3F2}" presName="hierChild5" presStyleCnt="0"/>
      <dgm:spPr/>
    </dgm:pt>
    <dgm:pt modelId="{82964C6F-D597-4F7A-B48E-6A579410F73E}" type="pres">
      <dgm:prSet presAssocID="{E01F42A2-9F6A-40BC-8AFC-6CD8AA188185}" presName="hierChild3" presStyleCnt="0"/>
      <dgm:spPr/>
    </dgm:pt>
  </dgm:ptLst>
  <dgm:cxnLst>
    <dgm:cxn modelId="{7A97AEB7-94FE-496F-B977-40E02CCBD91B}" type="presOf" srcId="{A8DD4D71-2CA7-45B8-A467-352A35E79A9F}" destId="{B44B7E1D-878A-4737-8386-04325E1AFD69}" srcOrd="0" destOrd="0" presId="urn:microsoft.com/office/officeart/2005/8/layout/orgChart1"/>
    <dgm:cxn modelId="{707C5FC4-2589-4E0F-91E6-72ED285B56E2}" type="presOf" srcId="{D8625D55-27F9-4AC1-BB5E-1CB6C68ECE4C}" destId="{3687B57C-13AE-4017-8FAE-62F23975E23B}" srcOrd="0" destOrd="0" presId="urn:microsoft.com/office/officeart/2005/8/layout/orgChart1"/>
    <dgm:cxn modelId="{B41948AC-E7FA-498C-882A-77EC23D85119}" type="presOf" srcId="{A7B2685B-E34C-4C19-B035-70C8CB030BF6}" destId="{B7D862C0-33FE-4476-A9CE-0F119C601B04}" srcOrd="0" destOrd="0" presId="urn:microsoft.com/office/officeart/2005/8/layout/orgChart1"/>
    <dgm:cxn modelId="{A514254F-32F9-47B1-9FE4-5F1B82A92160}" type="presOf" srcId="{B2CB5AC0-DF60-4047-9C23-1045F8B13CB1}" destId="{9E404A7B-20C2-4457-B3E4-A1DE94A8C3F8}" srcOrd="0" destOrd="0" presId="urn:microsoft.com/office/officeart/2005/8/layout/orgChart1"/>
    <dgm:cxn modelId="{FADC47BC-CD0F-4E90-9783-3FA1B4CAF503}" type="presOf" srcId="{00CF3D84-A053-42F0-BA2D-15F63086EA00}" destId="{3062CF38-604B-41DB-A517-ABDE71B4D6B2}" srcOrd="0" destOrd="0" presId="urn:microsoft.com/office/officeart/2005/8/layout/orgChart1"/>
    <dgm:cxn modelId="{2FFB2463-359A-484E-9E95-C6E2801C4019}" type="presOf" srcId="{BA06B7EC-4B30-4733-8BFF-C186AD4F72C6}" destId="{E9E3D807-A157-407C-8955-9BAC88B15170}" srcOrd="0" destOrd="0" presId="urn:microsoft.com/office/officeart/2005/8/layout/orgChart1"/>
    <dgm:cxn modelId="{2D403913-3F01-4F7C-9824-C6A69E8C8C07}" srcId="{E01F42A2-9F6A-40BC-8AFC-6CD8AA188185}" destId="{A7B2685B-E34C-4C19-B035-70C8CB030BF6}" srcOrd="2" destOrd="0" parTransId="{A8DD4D71-2CA7-45B8-A467-352A35E79A9F}" sibTransId="{6AF815A9-8E2A-40D5-9282-4B1B7563C977}"/>
    <dgm:cxn modelId="{98786EAA-6572-4DC1-AB14-342E3612950F}" type="presOf" srcId="{00CF3D84-A053-42F0-BA2D-15F63086EA00}" destId="{E6E5F8EA-7D09-48E3-9D2D-0B0E7B30FC54}" srcOrd="1" destOrd="0" presId="urn:microsoft.com/office/officeart/2005/8/layout/orgChart1"/>
    <dgm:cxn modelId="{51547918-7C38-4141-8077-A2C77AAFE59D}" type="presOf" srcId="{903CC823-DF59-4E2A-94B9-68E19AE4B3F2}" destId="{09222560-006D-4E16-B85D-0947963CE647}" srcOrd="1" destOrd="0" presId="urn:microsoft.com/office/officeart/2005/8/layout/orgChart1"/>
    <dgm:cxn modelId="{5AB7148E-9B7D-490D-99CF-685523F2AC32}" srcId="{E01F42A2-9F6A-40BC-8AFC-6CD8AA188185}" destId="{903CC823-DF59-4E2A-94B9-68E19AE4B3F2}" srcOrd="3" destOrd="0" parTransId="{D8625D55-27F9-4AC1-BB5E-1CB6C68ECE4C}" sibTransId="{CABE7ED9-3C73-4030-9E4C-921F19CEB035}"/>
    <dgm:cxn modelId="{BF306558-E760-49EB-8FE5-522FA71BA0F0}" type="presOf" srcId="{E33DA243-9FA4-448A-8379-1E1D760465EA}" destId="{3AE12C5E-EA8E-4594-A70A-1915B5290881}" srcOrd="0" destOrd="0" presId="urn:microsoft.com/office/officeart/2005/8/layout/orgChart1"/>
    <dgm:cxn modelId="{1DBB162C-858A-4DAD-B667-4A9A257C8038}" srcId="{BA06B7EC-4B30-4733-8BFF-C186AD4F72C6}" destId="{E01F42A2-9F6A-40BC-8AFC-6CD8AA188185}" srcOrd="0" destOrd="0" parTransId="{66C13D53-B13D-4567-9EB3-4D7CDB8AB735}" sibTransId="{3565F1CB-7D2B-4238-BBA1-0BFBA17B1E7B}"/>
    <dgm:cxn modelId="{58E477DB-F799-4D08-B178-6D739326172F}" type="presOf" srcId="{E01F42A2-9F6A-40BC-8AFC-6CD8AA188185}" destId="{BBC7C68B-C018-4736-B154-6C6A0E1FC773}" srcOrd="1" destOrd="0" presId="urn:microsoft.com/office/officeart/2005/8/layout/orgChart1"/>
    <dgm:cxn modelId="{E68878EF-2292-4D99-A03E-032673AE46FA}" type="presOf" srcId="{E01F42A2-9F6A-40BC-8AFC-6CD8AA188185}" destId="{CEBA6616-C115-42DA-940B-5E17FDB85CC0}" srcOrd="0" destOrd="0" presId="urn:microsoft.com/office/officeart/2005/8/layout/orgChart1"/>
    <dgm:cxn modelId="{87B9F797-777F-413F-B597-D399190CB0FC}" srcId="{E01F42A2-9F6A-40BC-8AFC-6CD8AA188185}" destId="{00CF3D84-A053-42F0-BA2D-15F63086EA00}" srcOrd="0" destOrd="0" parTransId="{B2CB5AC0-DF60-4047-9C23-1045F8B13CB1}" sibTransId="{B3316D6D-509E-4DBB-9FAB-14AE3FFC1A7C}"/>
    <dgm:cxn modelId="{A35C18E7-3DC2-477B-A77E-DCCF4B061FA2}" type="presOf" srcId="{903CC823-DF59-4E2A-94B9-68E19AE4B3F2}" destId="{2882A25F-4A33-4915-9572-2C2688570B6C}" srcOrd="0" destOrd="0" presId="urn:microsoft.com/office/officeart/2005/8/layout/orgChart1"/>
    <dgm:cxn modelId="{C819DDB8-674E-42B3-9F37-FCD4222E8C7E}" type="presOf" srcId="{A7B2685B-E34C-4C19-B035-70C8CB030BF6}" destId="{39E6F109-D522-471D-A124-DB4EBBD7FDDD}" srcOrd="1" destOrd="0" presId="urn:microsoft.com/office/officeart/2005/8/layout/orgChart1"/>
    <dgm:cxn modelId="{8F89B882-C067-46E1-AEC7-8CF23B02D481}" type="presOf" srcId="{0E166776-F418-425A-A4A0-EF5C7EEF7747}" destId="{2F54E3FF-BFC2-465A-85E6-5990130FF546}" srcOrd="0" destOrd="0" presId="urn:microsoft.com/office/officeart/2005/8/layout/orgChart1"/>
    <dgm:cxn modelId="{FCFDE99F-CE94-4A1C-860D-7D00135DD9AC}" type="presOf" srcId="{0E166776-F418-425A-A4A0-EF5C7EEF7747}" destId="{3BD51544-4DF1-4FA2-B007-93583687B656}" srcOrd="1" destOrd="0" presId="urn:microsoft.com/office/officeart/2005/8/layout/orgChart1"/>
    <dgm:cxn modelId="{61014807-2418-4C1B-83E2-628363C39847}" srcId="{E01F42A2-9F6A-40BC-8AFC-6CD8AA188185}" destId="{0E166776-F418-425A-A4A0-EF5C7EEF7747}" srcOrd="1" destOrd="0" parTransId="{E33DA243-9FA4-448A-8379-1E1D760465EA}" sibTransId="{47EB4B6A-BDD6-42C5-B217-BB0A209AD77A}"/>
    <dgm:cxn modelId="{55551AD8-66C5-4585-B6EC-9940FF07D67B}" type="presParOf" srcId="{E9E3D807-A157-407C-8955-9BAC88B15170}" destId="{0BACE3CC-A0ED-4670-BCE8-AD98B23F6236}" srcOrd="0" destOrd="0" presId="urn:microsoft.com/office/officeart/2005/8/layout/orgChart1"/>
    <dgm:cxn modelId="{2D5D8158-097A-428B-AF9E-18FE4E57D25D}" type="presParOf" srcId="{0BACE3CC-A0ED-4670-BCE8-AD98B23F6236}" destId="{123ACE8E-870F-46EA-ACC8-B580348E555E}" srcOrd="0" destOrd="0" presId="urn:microsoft.com/office/officeart/2005/8/layout/orgChart1"/>
    <dgm:cxn modelId="{4C7B1355-1DAB-4B47-824C-1CE4E26D010C}" type="presParOf" srcId="{123ACE8E-870F-46EA-ACC8-B580348E555E}" destId="{CEBA6616-C115-42DA-940B-5E17FDB85CC0}" srcOrd="0" destOrd="0" presId="urn:microsoft.com/office/officeart/2005/8/layout/orgChart1"/>
    <dgm:cxn modelId="{F63D38A1-ED5C-4836-AD59-B14473D33669}" type="presParOf" srcId="{123ACE8E-870F-46EA-ACC8-B580348E555E}" destId="{BBC7C68B-C018-4736-B154-6C6A0E1FC773}" srcOrd="1" destOrd="0" presId="urn:microsoft.com/office/officeart/2005/8/layout/orgChart1"/>
    <dgm:cxn modelId="{509A9285-E4E9-4303-8F8D-61A27FF255E8}" type="presParOf" srcId="{0BACE3CC-A0ED-4670-BCE8-AD98B23F6236}" destId="{2D1EB392-8490-4FD4-9763-ABF6E74BF59A}" srcOrd="1" destOrd="0" presId="urn:microsoft.com/office/officeart/2005/8/layout/orgChart1"/>
    <dgm:cxn modelId="{3CE48755-1B35-49D3-937C-404B1BC3AE33}" type="presParOf" srcId="{2D1EB392-8490-4FD4-9763-ABF6E74BF59A}" destId="{9E404A7B-20C2-4457-B3E4-A1DE94A8C3F8}" srcOrd="0" destOrd="0" presId="urn:microsoft.com/office/officeart/2005/8/layout/orgChart1"/>
    <dgm:cxn modelId="{6C7E3952-1172-496F-BA9A-F71A61C2C066}" type="presParOf" srcId="{2D1EB392-8490-4FD4-9763-ABF6E74BF59A}" destId="{E31E6254-CC85-48DE-AB74-395D162FC778}" srcOrd="1" destOrd="0" presId="urn:microsoft.com/office/officeart/2005/8/layout/orgChart1"/>
    <dgm:cxn modelId="{F777B9B7-39B1-4F5B-851F-3DC570C5DD9C}" type="presParOf" srcId="{E31E6254-CC85-48DE-AB74-395D162FC778}" destId="{B7559EAE-6934-4DC9-BF32-CFCC64B98E0E}" srcOrd="0" destOrd="0" presId="urn:microsoft.com/office/officeart/2005/8/layout/orgChart1"/>
    <dgm:cxn modelId="{FB0F3AB3-5E2B-4DD7-94B2-8DB967646F32}" type="presParOf" srcId="{B7559EAE-6934-4DC9-BF32-CFCC64B98E0E}" destId="{3062CF38-604B-41DB-A517-ABDE71B4D6B2}" srcOrd="0" destOrd="0" presId="urn:microsoft.com/office/officeart/2005/8/layout/orgChart1"/>
    <dgm:cxn modelId="{B3DA4C8A-47E5-4942-9FD1-E9C555BA78FF}" type="presParOf" srcId="{B7559EAE-6934-4DC9-BF32-CFCC64B98E0E}" destId="{E6E5F8EA-7D09-48E3-9D2D-0B0E7B30FC54}" srcOrd="1" destOrd="0" presId="urn:microsoft.com/office/officeart/2005/8/layout/orgChart1"/>
    <dgm:cxn modelId="{98CBC480-CEE9-47A9-A820-87B2B7C66332}" type="presParOf" srcId="{E31E6254-CC85-48DE-AB74-395D162FC778}" destId="{1BF6A1BF-78CB-4DA5-95EE-55E1B885D940}" srcOrd="1" destOrd="0" presId="urn:microsoft.com/office/officeart/2005/8/layout/orgChart1"/>
    <dgm:cxn modelId="{1B47EBB0-5696-4A08-9947-7EDCA74F01B4}" type="presParOf" srcId="{E31E6254-CC85-48DE-AB74-395D162FC778}" destId="{9818DEB0-67F2-46A3-8A85-423B9EA432E1}" srcOrd="2" destOrd="0" presId="urn:microsoft.com/office/officeart/2005/8/layout/orgChart1"/>
    <dgm:cxn modelId="{9415E94D-8458-4450-87A2-876CC4CC7BE7}" type="presParOf" srcId="{2D1EB392-8490-4FD4-9763-ABF6E74BF59A}" destId="{3AE12C5E-EA8E-4594-A70A-1915B5290881}" srcOrd="2" destOrd="0" presId="urn:microsoft.com/office/officeart/2005/8/layout/orgChart1"/>
    <dgm:cxn modelId="{7B7F1E60-AE66-4F6C-9E1B-F9441B449CE8}" type="presParOf" srcId="{2D1EB392-8490-4FD4-9763-ABF6E74BF59A}" destId="{47AC5A6A-9BA0-4D6E-AF7B-F444278E9C5A}" srcOrd="3" destOrd="0" presId="urn:microsoft.com/office/officeart/2005/8/layout/orgChart1"/>
    <dgm:cxn modelId="{BBB924FB-9F83-4CC0-A802-D6E4993F4FEA}" type="presParOf" srcId="{47AC5A6A-9BA0-4D6E-AF7B-F444278E9C5A}" destId="{FDFB7043-18A2-4ACF-B99A-247E0C44C5BF}" srcOrd="0" destOrd="0" presId="urn:microsoft.com/office/officeart/2005/8/layout/orgChart1"/>
    <dgm:cxn modelId="{92B271EE-5314-4900-B8A4-07981AB29CD0}" type="presParOf" srcId="{FDFB7043-18A2-4ACF-B99A-247E0C44C5BF}" destId="{2F54E3FF-BFC2-465A-85E6-5990130FF546}" srcOrd="0" destOrd="0" presId="urn:microsoft.com/office/officeart/2005/8/layout/orgChart1"/>
    <dgm:cxn modelId="{A316C483-E6AD-4354-B364-533EF2807CB4}" type="presParOf" srcId="{FDFB7043-18A2-4ACF-B99A-247E0C44C5BF}" destId="{3BD51544-4DF1-4FA2-B007-93583687B656}" srcOrd="1" destOrd="0" presId="urn:microsoft.com/office/officeart/2005/8/layout/orgChart1"/>
    <dgm:cxn modelId="{BB108482-8FBC-4290-ABCD-E2FAC43EE048}" type="presParOf" srcId="{47AC5A6A-9BA0-4D6E-AF7B-F444278E9C5A}" destId="{7F07A875-B273-41BD-B5C8-50BA5EA9FE89}" srcOrd="1" destOrd="0" presId="urn:microsoft.com/office/officeart/2005/8/layout/orgChart1"/>
    <dgm:cxn modelId="{D8B42FD8-7253-4EA4-94D4-00DA0F8D72E7}" type="presParOf" srcId="{47AC5A6A-9BA0-4D6E-AF7B-F444278E9C5A}" destId="{D040663D-C8CC-4E6A-B207-77D45071BAB7}" srcOrd="2" destOrd="0" presId="urn:microsoft.com/office/officeart/2005/8/layout/orgChart1"/>
    <dgm:cxn modelId="{88381058-C691-4402-AB17-29FA2C9C7E99}" type="presParOf" srcId="{2D1EB392-8490-4FD4-9763-ABF6E74BF59A}" destId="{B44B7E1D-878A-4737-8386-04325E1AFD69}" srcOrd="4" destOrd="0" presId="urn:microsoft.com/office/officeart/2005/8/layout/orgChart1"/>
    <dgm:cxn modelId="{535B1361-740B-47F3-9033-FE059996BDCB}" type="presParOf" srcId="{2D1EB392-8490-4FD4-9763-ABF6E74BF59A}" destId="{8A145365-4C24-4520-BD74-C2970967EFC8}" srcOrd="5" destOrd="0" presId="urn:microsoft.com/office/officeart/2005/8/layout/orgChart1"/>
    <dgm:cxn modelId="{C884CBBE-DBC2-48F0-AF0D-186C21548E64}" type="presParOf" srcId="{8A145365-4C24-4520-BD74-C2970967EFC8}" destId="{B9BAFB76-0048-4EE8-8A88-173F5FF1C926}" srcOrd="0" destOrd="0" presId="urn:microsoft.com/office/officeart/2005/8/layout/orgChart1"/>
    <dgm:cxn modelId="{6030B110-B425-41DE-B5FD-304B7F9CC6DC}" type="presParOf" srcId="{B9BAFB76-0048-4EE8-8A88-173F5FF1C926}" destId="{B7D862C0-33FE-4476-A9CE-0F119C601B04}" srcOrd="0" destOrd="0" presId="urn:microsoft.com/office/officeart/2005/8/layout/orgChart1"/>
    <dgm:cxn modelId="{22E1E165-5106-463B-95B5-352FD89BCC21}" type="presParOf" srcId="{B9BAFB76-0048-4EE8-8A88-173F5FF1C926}" destId="{39E6F109-D522-471D-A124-DB4EBBD7FDDD}" srcOrd="1" destOrd="0" presId="urn:microsoft.com/office/officeart/2005/8/layout/orgChart1"/>
    <dgm:cxn modelId="{3E8345C7-8D8E-4595-9D82-680BF47BF0D2}" type="presParOf" srcId="{8A145365-4C24-4520-BD74-C2970967EFC8}" destId="{1EF51A7A-8985-413C-BD42-9DCAD1E16816}" srcOrd="1" destOrd="0" presId="urn:microsoft.com/office/officeart/2005/8/layout/orgChart1"/>
    <dgm:cxn modelId="{140C9E3A-D9CB-497C-AFAD-0D08C5405CEC}" type="presParOf" srcId="{8A145365-4C24-4520-BD74-C2970967EFC8}" destId="{DC470598-1D91-4392-AA49-118B44722FB7}" srcOrd="2" destOrd="0" presId="urn:microsoft.com/office/officeart/2005/8/layout/orgChart1"/>
    <dgm:cxn modelId="{33E254A4-178A-4E71-ADEE-968515CBED9F}" type="presParOf" srcId="{2D1EB392-8490-4FD4-9763-ABF6E74BF59A}" destId="{3687B57C-13AE-4017-8FAE-62F23975E23B}" srcOrd="6" destOrd="0" presId="urn:microsoft.com/office/officeart/2005/8/layout/orgChart1"/>
    <dgm:cxn modelId="{8BE1520F-EC83-43D4-A763-716CD1ECFA54}" type="presParOf" srcId="{2D1EB392-8490-4FD4-9763-ABF6E74BF59A}" destId="{87F950B7-EC5A-40ED-A337-852D36597CD2}" srcOrd="7" destOrd="0" presId="urn:microsoft.com/office/officeart/2005/8/layout/orgChart1"/>
    <dgm:cxn modelId="{4586FC04-70E1-4A09-8C33-5748669C705B}" type="presParOf" srcId="{87F950B7-EC5A-40ED-A337-852D36597CD2}" destId="{6CABD4C6-F47A-4C5A-940E-9F55FDE67081}" srcOrd="0" destOrd="0" presId="urn:microsoft.com/office/officeart/2005/8/layout/orgChart1"/>
    <dgm:cxn modelId="{BEB6034A-D63A-4E02-A37C-AE503E3DA46E}" type="presParOf" srcId="{6CABD4C6-F47A-4C5A-940E-9F55FDE67081}" destId="{2882A25F-4A33-4915-9572-2C2688570B6C}" srcOrd="0" destOrd="0" presId="urn:microsoft.com/office/officeart/2005/8/layout/orgChart1"/>
    <dgm:cxn modelId="{58EAB275-9D07-4EF4-801E-ADF6587579FC}" type="presParOf" srcId="{6CABD4C6-F47A-4C5A-940E-9F55FDE67081}" destId="{09222560-006D-4E16-B85D-0947963CE647}" srcOrd="1" destOrd="0" presId="urn:microsoft.com/office/officeart/2005/8/layout/orgChart1"/>
    <dgm:cxn modelId="{3BBE26DA-370D-41FA-B4C1-1C829F41177B}" type="presParOf" srcId="{87F950B7-EC5A-40ED-A337-852D36597CD2}" destId="{D700CADB-7FEC-49F0-A729-2DF2011D1F9E}" srcOrd="1" destOrd="0" presId="urn:microsoft.com/office/officeart/2005/8/layout/orgChart1"/>
    <dgm:cxn modelId="{BFD68DE5-77A8-4501-9B18-25E40D62F64B}" type="presParOf" srcId="{87F950B7-EC5A-40ED-A337-852D36597CD2}" destId="{05E45FB2-1371-4137-B094-82BCDFD0D8A9}" srcOrd="2" destOrd="0" presId="urn:microsoft.com/office/officeart/2005/8/layout/orgChart1"/>
    <dgm:cxn modelId="{916450CD-A19B-40B7-BB45-868064583DB8}" type="presParOf" srcId="{0BACE3CC-A0ED-4670-BCE8-AD98B23F6236}" destId="{82964C6F-D597-4F7A-B48E-6A579410F73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E4728-2DB4-43D2-8B28-0CFD308E36E6}" type="doc">
      <dgm:prSet loTypeId="urn:microsoft.com/office/officeart/2005/8/layout/cycle8" loCatId="cycle" qsTypeId="urn:microsoft.com/office/officeart/2005/8/quickstyle/simple1" qsCatId="simple" csTypeId="urn:microsoft.com/office/officeart/2005/8/colors/accent1_4" csCatId="accent1" phldr="1"/>
      <dgm:spPr/>
    </dgm:pt>
    <dgm:pt modelId="{8C4AD6DB-25AE-4FD2-A133-C27E36997928}">
      <dgm:prSet phldrT="[Texto]" custT="1"/>
      <dgm:spPr>
        <a:solidFill>
          <a:schemeClr val="accent1">
            <a:lumMod val="75000"/>
          </a:schemeClr>
        </a:solidFill>
      </dgm:spPr>
      <dgm:t>
        <a:bodyPr/>
        <a:lstStyle/>
        <a:p>
          <a:r>
            <a:rPr lang="es-ES" sz="1600" b="1" dirty="0" smtClean="0"/>
            <a:t>SERVICIO</a:t>
          </a:r>
          <a:endParaRPr lang="es-ES" sz="1600" b="1" dirty="0"/>
        </a:p>
      </dgm:t>
    </dgm:pt>
    <dgm:pt modelId="{6445DB66-1317-4115-9491-2934F8F3AB6B}" type="parTrans" cxnId="{5F01F3B9-DD6E-43B5-B083-C5F8A098DB35}">
      <dgm:prSet/>
      <dgm:spPr/>
      <dgm:t>
        <a:bodyPr/>
        <a:lstStyle/>
        <a:p>
          <a:endParaRPr lang="es-ES"/>
        </a:p>
      </dgm:t>
    </dgm:pt>
    <dgm:pt modelId="{B42C4B56-BA6F-4393-8F63-C3427B19B7EA}" type="sibTrans" cxnId="{5F01F3B9-DD6E-43B5-B083-C5F8A098DB35}">
      <dgm:prSet/>
      <dgm:spPr/>
      <dgm:t>
        <a:bodyPr/>
        <a:lstStyle/>
        <a:p>
          <a:endParaRPr lang="es-ES"/>
        </a:p>
      </dgm:t>
    </dgm:pt>
    <dgm:pt modelId="{EAB65CC5-8228-4036-BE12-04D52815CEB0}">
      <dgm:prSet phldrT="[Texto]"/>
      <dgm:spPr>
        <a:solidFill>
          <a:srgbClr val="3BD3E3"/>
        </a:solidFill>
      </dgm:spPr>
      <dgm:t>
        <a:bodyPr/>
        <a:lstStyle/>
        <a:p>
          <a:r>
            <a:rPr lang="es-ES" b="1" dirty="0" smtClean="0"/>
            <a:t>CONCLUSIÓN DEL SERVICIO</a:t>
          </a:r>
          <a:endParaRPr lang="es-ES" b="1" dirty="0"/>
        </a:p>
      </dgm:t>
    </dgm:pt>
    <dgm:pt modelId="{4D9E0742-B7BC-44B6-8162-5BF3653EA81B}" type="parTrans" cxnId="{485243C3-AA1E-4BA9-B769-5A5C43217169}">
      <dgm:prSet/>
      <dgm:spPr/>
      <dgm:t>
        <a:bodyPr/>
        <a:lstStyle/>
        <a:p>
          <a:endParaRPr lang="es-ES"/>
        </a:p>
      </dgm:t>
    </dgm:pt>
    <dgm:pt modelId="{A0843EBE-EA62-4D96-B6CF-24382F734546}" type="sibTrans" cxnId="{485243C3-AA1E-4BA9-B769-5A5C43217169}">
      <dgm:prSet/>
      <dgm:spPr/>
      <dgm:t>
        <a:bodyPr/>
        <a:lstStyle/>
        <a:p>
          <a:endParaRPr lang="es-ES"/>
        </a:p>
      </dgm:t>
    </dgm:pt>
    <dgm:pt modelId="{9232C0C5-1728-49F2-94DB-FB5200D3C621}">
      <dgm:prSet/>
      <dgm:spPr/>
      <dgm:t>
        <a:bodyPr/>
        <a:lstStyle/>
        <a:p>
          <a:r>
            <a:rPr lang="es-ES" b="1" dirty="0" smtClean="0"/>
            <a:t>VINCULACIÓN</a:t>
          </a:r>
          <a:endParaRPr lang="es-ES" b="1" dirty="0"/>
        </a:p>
      </dgm:t>
    </dgm:pt>
    <dgm:pt modelId="{B3CB229F-0277-42F0-9CA6-FF901B1FB654}" type="parTrans" cxnId="{4436C0C1-308D-4F8E-BC94-3BFF79A62B60}">
      <dgm:prSet/>
      <dgm:spPr/>
      <dgm:t>
        <a:bodyPr/>
        <a:lstStyle/>
        <a:p>
          <a:endParaRPr lang="es-ES"/>
        </a:p>
      </dgm:t>
    </dgm:pt>
    <dgm:pt modelId="{C98D5313-C7EB-4424-8F19-20CB396AC94A}" type="sibTrans" cxnId="{4436C0C1-308D-4F8E-BC94-3BFF79A62B60}">
      <dgm:prSet/>
      <dgm:spPr/>
      <dgm:t>
        <a:bodyPr/>
        <a:lstStyle/>
        <a:p>
          <a:endParaRPr lang="es-ES"/>
        </a:p>
      </dgm:t>
    </dgm:pt>
    <dgm:pt modelId="{AEEFDD6D-258B-4607-8561-436C9CD62DD5}">
      <dgm:prSet phldrT="[Texto]" custT="1"/>
      <dgm:spPr/>
      <dgm:t>
        <a:bodyPr/>
        <a:lstStyle/>
        <a:p>
          <a:r>
            <a:rPr lang="es-ES" sz="1400" b="1" dirty="0" smtClean="0"/>
            <a:t>CONTACTO</a:t>
          </a:r>
          <a:endParaRPr lang="es-ES" sz="1400" b="1" dirty="0"/>
        </a:p>
      </dgm:t>
    </dgm:pt>
    <dgm:pt modelId="{913B8238-6927-462B-BE0D-9AB36FCA4910}" type="sibTrans" cxnId="{E7F087FA-12EE-4202-831B-6FBEC2EEACE1}">
      <dgm:prSet/>
      <dgm:spPr/>
      <dgm:t>
        <a:bodyPr/>
        <a:lstStyle/>
        <a:p>
          <a:endParaRPr lang="es-ES"/>
        </a:p>
      </dgm:t>
    </dgm:pt>
    <dgm:pt modelId="{E571D2B4-2E62-4455-B102-08813154CEB0}" type="parTrans" cxnId="{E7F087FA-12EE-4202-831B-6FBEC2EEACE1}">
      <dgm:prSet/>
      <dgm:spPr/>
      <dgm:t>
        <a:bodyPr/>
        <a:lstStyle/>
        <a:p>
          <a:endParaRPr lang="es-ES"/>
        </a:p>
      </dgm:t>
    </dgm:pt>
    <dgm:pt modelId="{355882E9-8B58-4A37-BFC8-639CCDC24ADB}" type="pres">
      <dgm:prSet presAssocID="{99AE4728-2DB4-43D2-8B28-0CFD308E36E6}" presName="compositeShape" presStyleCnt="0">
        <dgm:presLayoutVars>
          <dgm:chMax val="7"/>
          <dgm:dir/>
          <dgm:resizeHandles val="exact"/>
        </dgm:presLayoutVars>
      </dgm:prSet>
      <dgm:spPr/>
    </dgm:pt>
    <dgm:pt modelId="{6F2FDF72-8201-4BAE-A759-57AB31F33C66}" type="pres">
      <dgm:prSet presAssocID="{99AE4728-2DB4-43D2-8B28-0CFD308E36E6}" presName="wedge1" presStyleLbl="node1" presStyleIdx="0" presStyleCnt="4"/>
      <dgm:spPr/>
      <dgm:t>
        <a:bodyPr/>
        <a:lstStyle/>
        <a:p>
          <a:endParaRPr lang="es-ES"/>
        </a:p>
      </dgm:t>
    </dgm:pt>
    <dgm:pt modelId="{7D9F3289-0F56-4A20-8B40-F42869C900E9}" type="pres">
      <dgm:prSet presAssocID="{99AE4728-2DB4-43D2-8B28-0CFD308E36E6}" presName="dummy1a" presStyleCnt="0"/>
      <dgm:spPr/>
    </dgm:pt>
    <dgm:pt modelId="{40FF792E-135C-495B-AA40-F8903B80B698}" type="pres">
      <dgm:prSet presAssocID="{99AE4728-2DB4-43D2-8B28-0CFD308E36E6}" presName="dummy1b" presStyleCnt="0"/>
      <dgm:spPr/>
    </dgm:pt>
    <dgm:pt modelId="{92EEB5C0-BA79-4BBE-90BE-659673051B8F}" type="pres">
      <dgm:prSet presAssocID="{99AE4728-2DB4-43D2-8B28-0CFD308E36E6}" presName="wedge1Tx" presStyleLbl="node1" presStyleIdx="0" presStyleCnt="4">
        <dgm:presLayoutVars>
          <dgm:chMax val="0"/>
          <dgm:chPref val="0"/>
          <dgm:bulletEnabled val="1"/>
        </dgm:presLayoutVars>
      </dgm:prSet>
      <dgm:spPr/>
      <dgm:t>
        <a:bodyPr/>
        <a:lstStyle/>
        <a:p>
          <a:endParaRPr lang="es-ES"/>
        </a:p>
      </dgm:t>
    </dgm:pt>
    <dgm:pt modelId="{51A7B491-E450-4051-AD7C-FBF7A16B1C59}" type="pres">
      <dgm:prSet presAssocID="{99AE4728-2DB4-43D2-8B28-0CFD308E36E6}" presName="wedge2" presStyleLbl="node1" presStyleIdx="1" presStyleCnt="4"/>
      <dgm:spPr/>
      <dgm:t>
        <a:bodyPr/>
        <a:lstStyle/>
        <a:p>
          <a:endParaRPr lang="es-ES"/>
        </a:p>
      </dgm:t>
    </dgm:pt>
    <dgm:pt modelId="{77161B91-AC68-40BB-8E7A-D9D498D2FC9B}" type="pres">
      <dgm:prSet presAssocID="{99AE4728-2DB4-43D2-8B28-0CFD308E36E6}" presName="dummy2a" presStyleCnt="0"/>
      <dgm:spPr/>
    </dgm:pt>
    <dgm:pt modelId="{683BAC68-D3ED-424A-82F3-1E7264D6F9B0}" type="pres">
      <dgm:prSet presAssocID="{99AE4728-2DB4-43D2-8B28-0CFD308E36E6}" presName="dummy2b" presStyleCnt="0"/>
      <dgm:spPr/>
    </dgm:pt>
    <dgm:pt modelId="{DA54620E-DB91-4891-9E5C-8E9DB1828B84}" type="pres">
      <dgm:prSet presAssocID="{99AE4728-2DB4-43D2-8B28-0CFD308E36E6}" presName="wedge2Tx" presStyleLbl="node1" presStyleIdx="1" presStyleCnt="4">
        <dgm:presLayoutVars>
          <dgm:chMax val="0"/>
          <dgm:chPref val="0"/>
          <dgm:bulletEnabled val="1"/>
        </dgm:presLayoutVars>
      </dgm:prSet>
      <dgm:spPr/>
      <dgm:t>
        <a:bodyPr/>
        <a:lstStyle/>
        <a:p>
          <a:endParaRPr lang="es-ES"/>
        </a:p>
      </dgm:t>
    </dgm:pt>
    <dgm:pt modelId="{EDF29344-60F8-4A08-8993-2511E39E14D4}" type="pres">
      <dgm:prSet presAssocID="{99AE4728-2DB4-43D2-8B28-0CFD308E36E6}" presName="wedge3" presStyleLbl="node1" presStyleIdx="2" presStyleCnt="4"/>
      <dgm:spPr/>
      <dgm:t>
        <a:bodyPr/>
        <a:lstStyle/>
        <a:p>
          <a:endParaRPr lang="es-ES"/>
        </a:p>
      </dgm:t>
    </dgm:pt>
    <dgm:pt modelId="{9B885AFD-64A6-4D5B-86B2-13B4E7A59B1E}" type="pres">
      <dgm:prSet presAssocID="{99AE4728-2DB4-43D2-8B28-0CFD308E36E6}" presName="dummy3a" presStyleCnt="0"/>
      <dgm:spPr/>
    </dgm:pt>
    <dgm:pt modelId="{C12ACBB2-7824-49C9-AB0C-D3ED636CFE17}" type="pres">
      <dgm:prSet presAssocID="{99AE4728-2DB4-43D2-8B28-0CFD308E36E6}" presName="dummy3b" presStyleCnt="0"/>
      <dgm:spPr/>
    </dgm:pt>
    <dgm:pt modelId="{AB816CE9-A9DD-4E68-9F0A-143636CB5A14}" type="pres">
      <dgm:prSet presAssocID="{99AE4728-2DB4-43D2-8B28-0CFD308E36E6}" presName="wedge3Tx" presStyleLbl="node1" presStyleIdx="2" presStyleCnt="4">
        <dgm:presLayoutVars>
          <dgm:chMax val="0"/>
          <dgm:chPref val="0"/>
          <dgm:bulletEnabled val="1"/>
        </dgm:presLayoutVars>
      </dgm:prSet>
      <dgm:spPr/>
      <dgm:t>
        <a:bodyPr/>
        <a:lstStyle/>
        <a:p>
          <a:endParaRPr lang="es-ES"/>
        </a:p>
      </dgm:t>
    </dgm:pt>
    <dgm:pt modelId="{CA38D3B6-1192-43FC-9026-83D69FF9FD74}" type="pres">
      <dgm:prSet presAssocID="{99AE4728-2DB4-43D2-8B28-0CFD308E36E6}" presName="wedge4" presStyleLbl="node1" presStyleIdx="3" presStyleCnt="4"/>
      <dgm:spPr/>
      <dgm:t>
        <a:bodyPr/>
        <a:lstStyle/>
        <a:p>
          <a:endParaRPr lang="es-ES"/>
        </a:p>
      </dgm:t>
    </dgm:pt>
    <dgm:pt modelId="{4C04456D-7C22-4F0B-A868-9E82B29E8CAC}" type="pres">
      <dgm:prSet presAssocID="{99AE4728-2DB4-43D2-8B28-0CFD308E36E6}" presName="dummy4a" presStyleCnt="0"/>
      <dgm:spPr/>
    </dgm:pt>
    <dgm:pt modelId="{C1F9752C-84B2-44E1-910B-7B0C8DE0BDC9}" type="pres">
      <dgm:prSet presAssocID="{99AE4728-2DB4-43D2-8B28-0CFD308E36E6}" presName="dummy4b" presStyleCnt="0"/>
      <dgm:spPr/>
    </dgm:pt>
    <dgm:pt modelId="{00012C5E-B3D5-4D1B-9A0E-5B88A1569312}" type="pres">
      <dgm:prSet presAssocID="{99AE4728-2DB4-43D2-8B28-0CFD308E36E6}" presName="wedge4Tx" presStyleLbl="node1" presStyleIdx="3" presStyleCnt="4">
        <dgm:presLayoutVars>
          <dgm:chMax val="0"/>
          <dgm:chPref val="0"/>
          <dgm:bulletEnabled val="1"/>
        </dgm:presLayoutVars>
      </dgm:prSet>
      <dgm:spPr/>
      <dgm:t>
        <a:bodyPr/>
        <a:lstStyle/>
        <a:p>
          <a:endParaRPr lang="es-ES"/>
        </a:p>
      </dgm:t>
    </dgm:pt>
    <dgm:pt modelId="{2BB27DE4-8359-40D7-9054-8C3D7437B62A}" type="pres">
      <dgm:prSet presAssocID="{913B8238-6927-462B-BE0D-9AB36FCA4910}" presName="arrowWedge1" presStyleLbl="fgSibTrans2D1" presStyleIdx="0" presStyleCnt="4"/>
      <dgm:spPr/>
    </dgm:pt>
    <dgm:pt modelId="{5B3425CE-C1A7-4944-BB80-4898C3187948}" type="pres">
      <dgm:prSet presAssocID="{C98D5313-C7EB-4424-8F19-20CB396AC94A}" presName="arrowWedge2" presStyleLbl="fgSibTrans2D1" presStyleIdx="1" presStyleCnt="4"/>
      <dgm:spPr/>
    </dgm:pt>
    <dgm:pt modelId="{376DCF96-8088-42F8-BAC0-54535CCAA253}" type="pres">
      <dgm:prSet presAssocID="{B42C4B56-BA6F-4393-8F63-C3427B19B7EA}" presName="arrowWedge3" presStyleLbl="fgSibTrans2D1" presStyleIdx="2" presStyleCnt="4"/>
      <dgm:spPr/>
    </dgm:pt>
    <dgm:pt modelId="{29CE676C-8A4E-466E-AA26-0F4B145FD4E3}" type="pres">
      <dgm:prSet presAssocID="{A0843EBE-EA62-4D96-B6CF-24382F734546}" presName="arrowWedge4" presStyleLbl="fgSibTrans2D1" presStyleIdx="3" presStyleCnt="4"/>
      <dgm:spPr/>
    </dgm:pt>
  </dgm:ptLst>
  <dgm:cxnLst>
    <dgm:cxn modelId="{8DE294DC-8687-41AF-B7A4-24A3BE6FAB25}" type="presOf" srcId="{AEEFDD6D-258B-4607-8561-436C9CD62DD5}" destId="{92EEB5C0-BA79-4BBE-90BE-659673051B8F}" srcOrd="1" destOrd="0" presId="urn:microsoft.com/office/officeart/2005/8/layout/cycle8"/>
    <dgm:cxn modelId="{9AB8824C-82E1-4EB3-8E32-A2CFF86A85C7}" type="presOf" srcId="{AEEFDD6D-258B-4607-8561-436C9CD62DD5}" destId="{6F2FDF72-8201-4BAE-A759-57AB31F33C66}" srcOrd="0" destOrd="0" presId="urn:microsoft.com/office/officeart/2005/8/layout/cycle8"/>
    <dgm:cxn modelId="{3D71B9C8-A5CA-43F1-B148-C1685B0FD8BC}" type="presOf" srcId="{8C4AD6DB-25AE-4FD2-A133-C27E36997928}" destId="{AB816CE9-A9DD-4E68-9F0A-143636CB5A14}" srcOrd="1" destOrd="0" presId="urn:microsoft.com/office/officeart/2005/8/layout/cycle8"/>
    <dgm:cxn modelId="{9807320A-7C11-44FC-8442-388846639F72}" type="presOf" srcId="{EAB65CC5-8228-4036-BE12-04D52815CEB0}" destId="{00012C5E-B3D5-4D1B-9A0E-5B88A1569312}" srcOrd="1" destOrd="0" presId="urn:microsoft.com/office/officeart/2005/8/layout/cycle8"/>
    <dgm:cxn modelId="{BBC9F92A-BF7A-4000-A763-DE924F329CAF}" type="presOf" srcId="{9232C0C5-1728-49F2-94DB-FB5200D3C621}" destId="{DA54620E-DB91-4891-9E5C-8E9DB1828B84}" srcOrd="1" destOrd="0" presId="urn:microsoft.com/office/officeart/2005/8/layout/cycle8"/>
    <dgm:cxn modelId="{D86FE3A5-F410-4C0A-BAA8-90F9CBBAF93D}" type="presOf" srcId="{99AE4728-2DB4-43D2-8B28-0CFD308E36E6}" destId="{355882E9-8B58-4A37-BFC8-639CCDC24ADB}" srcOrd="0" destOrd="0" presId="urn:microsoft.com/office/officeart/2005/8/layout/cycle8"/>
    <dgm:cxn modelId="{5F01F3B9-DD6E-43B5-B083-C5F8A098DB35}" srcId="{99AE4728-2DB4-43D2-8B28-0CFD308E36E6}" destId="{8C4AD6DB-25AE-4FD2-A133-C27E36997928}" srcOrd="2" destOrd="0" parTransId="{6445DB66-1317-4115-9491-2934F8F3AB6B}" sibTransId="{B42C4B56-BA6F-4393-8F63-C3427B19B7EA}"/>
    <dgm:cxn modelId="{13607E82-7BED-43F3-BB02-83B885381BF8}" type="presOf" srcId="{EAB65CC5-8228-4036-BE12-04D52815CEB0}" destId="{CA38D3B6-1192-43FC-9026-83D69FF9FD74}" srcOrd="0" destOrd="0" presId="urn:microsoft.com/office/officeart/2005/8/layout/cycle8"/>
    <dgm:cxn modelId="{954FD44E-A438-4D26-BDF7-27C47D1DF249}" type="presOf" srcId="{9232C0C5-1728-49F2-94DB-FB5200D3C621}" destId="{51A7B491-E450-4051-AD7C-FBF7A16B1C59}" srcOrd="0" destOrd="0" presId="urn:microsoft.com/office/officeart/2005/8/layout/cycle8"/>
    <dgm:cxn modelId="{485243C3-AA1E-4BA9-B769-5A5C43217169}" srcId="{99AE4728-2DB4-43D2-8B28-0CFD308E36E6}" destId="{EAB65CC5-8228-4036-BE12-04D52815CEB0}" srcOrd="3" destOrd="0" parTransId="{4D9E0742-B7BC-44B6-8162-5BF3653EA81B}" sibTransId="{A0843EBE-EA62-4D96-B6CF-24382F734546}"/>
    <dgm:cxn modelId="{962F617B-B3CB-4035-829E-C4E188191B8A}" type="presOf" srcId="{8C4AD6DB-25AE-4FD2-A133-C27E36997928}" destId="{EDF29344-60F8-4A08-8993-2511E39E14D4}" srcOrd="0" destOrd="0" presId="urn:microsoft.com/office/officeart/2005/8/layout/cycle8"/>
    <dgm:cxn modelId="{E7F087FA-12EE-4202-831B-6FBEC2EEACE1}" srcId="{99AE4728-2DB4-43D2-8B28-0CFD308E36E6}" destId="{AEEFDD6D-258B-4607-8561-436C9CD62DD5}" srcOrd="0" destOrd="0" parTransId="{E571D2B4-2E62-4455-B102-08813154CEB0}" sibTransId="{913B8238-6927-462B-BE0D-9AB36FCA4910}"/>
    <dgm:cxn modelId="{4436C0C1-308D-4F8E-BC94-3BFF79A62B60}" srcId="{99AE4728-2DB4-43D2-8B28-0CFD308E36E6}" destId="{9232C0C5-1728-49F2-94DB-FB5200D3C621}" srcOrd="1" destOrd="0" parTransId="{B3CB229F-0277-42F0-9CA6-FF901B1FB654}" sibTransId="{C98D5313-C7EB-4424-8F19-20CB396AC94A}"/>
    <dgm:cxn modelId="{AF054E69-D655-4678-8A4C-AB43BC360F2D}" type="presParOf" srcId="{355882E9-8B58-4A37-BFC8-639CCDC24ADB}" destId="{6F2FDF72-8201-4BAE-A759-57AB31F33C66}" srcOrd="0" destOrd="0" presId="urn:microsoft.com/office/officeart/2005/8/layout/cycle8"/>
    <dgm:cxn modelId="{EA02F29A-A9E2-4196-BAA8-8950DC3A3191}" type="presParOf" srcId="{355882E9-8B58-4A37-BFC8-639CCDC24ADB}" destId="{7D9F3289-0F56-4A20-8B40-F42869C900E9}" srcOrd="1" destOrd="0" presId="urn:microsoft.com/office/officeart/2005/8/layout/cycle8"/>
    <dgm:cxn modelId="{0324C9E2-FD70-48E7-B1F4-A5D56F665439}" type="presParOf" srcId="{355882E9-8B58-4A37-BFC8-639CCDC24ADB}" destId="{40FF792E-135C-495B-AA40-F8903B80B698}" srcOrd="2" destOrd="0" presId="urn:microsoft.com/office/officeart/2005/8/layout/cycle8"/>
    <dgm:cxn modelId="{DDA2C9D4-9ECF-41C3-8678-546976FBED52}" type="presParOf" srcId="{355882E9-8B58-4A37-BFC8-639CCDC24ADB}" destId="{92EEB5C0-BA79-4BBE-90BE-659673051B8F}" srcOrd="3" destOrd="0" presId="urn:microsoft.com/office/officeart/2005/8/layout/cycle8"/>
    <dgm:cxn modelId="{4EC1EA6B-0BEA-4AF3-8D80-1550A36B9A42}" type="presParOf" srcId="{355882E9-8B58-4A37-BFC8-639CCDC24ADB}" destId="{51A7B491-E450-4051-AD7C-FBF7A16B1C59}" srcOrd="4" destOrd="0" presId="urn:microsoft.com/office/officeart/2005/8/layout/cycle8"/>
    <dgm:cxn modelId="{3F8BFD3B-E7B2-4C27-A562-F5E7DAF046F6}" type="presParOf" srcId="{355882E9-8B58-4A37-BFC8-639CCDC24ADB}" destId="{77161B91-AC68-40BB-8E7A-D9D498D2FC9B}" srcOrd="5" destOrd="0" presId="urn:microsoft.com/office/officeart/2005/8/layout/cycle8"/>
    <dgm:cxn modelId="{E78DDB62-83F2-4E5F-8FCE-74BFE02E339C}" type="presParOf" srcId="{355882E9-8B58-4A37-BFC8-639CCDC24ADB}" destId="{683BAC68-D3ED-424A-82F3-1E7264D6F9B0}" srcOrd="6" destOrd="0" presId="urn:microsoft.com/office/officeart/2005/8/layout/cycle8"/>
    <dgm:cxn modelId="{5C1F8772-2245-4B0B-A784-73891666C9D7}" type="presParOf" srcId="{355882E9-8B58-4A37-BFC8-639CCDC24ADB}" destId="{DA54620E-DB91-4891-9E5C-8E9DB1828B84}" srcOrd="7" destOrd="0" presId="urn:microsoft.com/office/officeart/2005/8/layout/cycle8"/>
    <dgm:cxn modelId="{F34A1172-D6F3-426F-8A93-8586A5D42ED7}" type="presParOf" srcId="{355882E9-8B58-4A37-BFC8-639CCDC24ADB}" destId="{EDF29344-60F8-4A08-8993-2511E39E14D4}" srcOrd="8" destOrd="0" presId="urn:microsoft.com/office/officeart/2005/8/layout/cycle8"/>
    <dgm:cxn modelId="{4B068B0D-FC4B-411E-A964-649F3489334E}" type="presParOf" srcId="{355882E9-8B58-4A37-BFC8-639CCDC24ADB}" destId="{9B885AFD-64A6-4D5B-86B2-13B4E7A59B1E}" srcOrd="9" destOrd="0" presId="urn:microsoft.com/office/officeart/2005/8/layout/cycle8"/>
    <dgm:cxn modelId="{521DCE11-A591-4C6B-B65A-893AF651020C}" type="presParOf" srcId="{355882E9-8B58-4A37-BFC8-639CCDC24ADB}" destId="{C12ACBB2-7824-49C9-AB0C-D3ED636CFE17}" srcOrd="10" destOrd="0" presId="urn:microsoft.com/office/officeart/2005/8/layout/cycle8"/>
    <dgm:cxn modelId="{A9A802E1-2FE2-489D-BF41-BCC4D2533491}" type="presParOf" srcId="{355882E9-8B58-4A37-BFC8-639CCDC24ADB}" destId="{AB816CE9-A9DD-4E68-9F0A-143636CB5A14}" srcOrd="11" destOrd="0" presId="urn:microsoft.com/office/officeart/2005/8/layout/cycle8"/>
    <dgm:cxn modelId="{C50458AD-296E-45A9-98D6-D0D1A197A8D8}" type="presParOf" srcId="{355882E9-8B58-4A37-BFC8-639CCDC24ADB}" destId="{CA38D3B6-1192-43FC-9026-83D69FF9FD74}" srcOrd="12" destOrd="0" presId="urn:microsoft.com/office/officeart/2005/8/layout/cycle8"/>
    <dgm:cxn modelId="{8C353F9B-83E2-4D75-880D-822840FFDBDE}" type="presParOf" srcId="{355882E9-8B58-4A37-BFC8-639CCDC24ADB}" destId="{4C04456D-7C22-4F0B-A868-9E82B29E8CAC}" srcOrd="13" destOrd="0" presId="urn:microsoft.com/office/officeart/2005/8/layout/cycle8"/>
    <dgm:cxn modelId="{E99647D0-C30E-450F-BF91-58238B8122BD}" type="presParOf" srcId="{355882E9-8B58-4A37-BFC8-639CCDC24ADB}" destId="{C1F9752C-84B2-44E1-910B-7B0C8DE0BDC9}" srcOrd="14" destOrd="0" presId="urn:microsoft.com/office/officeart/2005/8/layout/cycle8"/>
    <dgm:cxn modelId="{BD4705C0-74E5-4E2A-A670-C13D6D1AD4CE}" type="presParOf" srcId="{355882E9-8B58-4A37-BFC8-639CCDC24ADB}" destId="{00012C5E-B3D5-4D1B-9A0E-5B88A1569312}" srcOrd="15" destOrd="0" presId="urn:microsoft.com/office/officeart/2005/8/layout/cycle8"/>
    <dgm:cxn modelId="{4558C9A0-9410-4189-8AF6-AEFFF9266686}" type="presParOf" srcId="{355882E9-8B58-4A37-BFC8-639CCDC24ADB}" destId="{2BB27DE4-8359-40D7-9054-8C3D7437B62A}" srcOrd="16" destOrd="0" presId="urn:microsoft.com/office/officeart/2005/8/layout/cycle8"/>
    <dgm:cxn modelId="{01EEBAB0-4811-4F86-8D58-8132ECA8866D}" type="presParOf" srcId="{355882E9-8B58-4A37-BFC8-639CCDC24ADB}" destId="{5B3425CE-C1A7-4944-BB80-4898C3187948}" srcOrd="17" destOrd="0" presId="urn:microsoft.com/office/officeart/2005/8/layout/cycle8"/>
    <dgm:cxn modelId="{F82C126A-AF1E-4B97-BA8C-1F402641147E}" type="presParOf" srcId="{355882E9-8B58-4A37-BFC8-639CCDC24ADB}" destId="{376DCF96-8088-42F8-BAC0-54535CCAA253}" srcOrd="18" destOrd="0" presId="urn:microsoft.com/office/officeart/2005/8/layout/cycle8"/>
    <dgm:cxn modelId="{2753871A-8732-4C3F-91A7-07A6AA80051F}" type="presParOf" srcId="{355882E9-8B58-4A37-BFC8-639CCDC24ADB}" destId="{29CE676C-8A4E-466E-AA26-0F4B145FD4E3}"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44796E-5CAB-4AD2-8B35-57996847C2ED}" type="doc">
      <dgm:prSet loTypeId="urn:microsoft.com/office/officeart/2008/layout/HalfCircleOrganizationChart" loCatId="hierarchy" qsTypeId="urn:microsoft.com/office/officeart/2005/8/quickstyle/simple1" qsCatId="simple" csTypeId="urn:microsoft.com/office/officeart/2005/8/colors/accent1_3" csCatId="accent1" phldr="1"/>
      <dgm:spPr/>
      <dgm:t>
        <a:bodyPr/>
        <a:lstStyle/>
        <a:p>
          <a:endParaRPr lang="es-MX"/>
        </a:p>
      </dgm:t>
    </dgm:pt>
    <dgm:pt modelId="{96AB32BD-27C7-4240-A1B8-050B0D5BD847}">
      <dgm:prSet phldrT="[Texto]" custT="1"/>
      <dgm:spPr/>
      <dgm:t>
        <a:bodyPr/>
        <a:lstStyle/>
        <a:p>
          <a:r>
            <a:rPr lang="es-MX" sz="1600" b="1" dirty="0" smtClean="0"/>
            <a:t>SOLIDARIDAD ALIMENTARIA</a:t>
          </a:r>
          <a:endParaRPr lang="es-MX" sz="1600" b="1" dirty="0"/>
        </a:p>
      </dgm:t>
    </dgm:pt>
    <dgm:pt modelId="{6D35E5EA-F9CA-44E2-A036-6DFB21F3A038}" type="parTrans" cxnId="{18D19DDA-A453-4B0C-B28B-798D54DBBC89}">
      <dgm:prSet/>
      <dgm:spPr/>
      <dgm:t>
        <a:bodyPr/>
        <a:lstStyle/>
        <a:p>
          <a:endParaRPr lang="es-MX"/>
        </a:p>
      </dgm:t>
    </dgm:pt>
    <dgm:pt modelId="{93DAFE86-2AE2-47B8-BB28-01E351D7144C}" type="sibTrans" cxnId="{18D19DDA-A453-4B0C-B28B-798D54DBBC89}">
      <dgm:prSet/>
      <dgm:spPr/>
      <dgm:t>
        <a:bodyPr/>
        <a:lstStyle/>
        <a:p>
          <a:endParaRPr lang="es-MX"/>
        </a:p>
      </dgm:t>
    </dgm:pt>
    <dgm:pt modelId="{0DFAA4AD-1F01-4695-AF2E-38544F501982}">
      <dgm:prSet phldrT="[Texto]" custT="1"/>
      <dgm:spPr/>
      <dgm:t>
        <a:bodyPr/>
        <a:lstStyle/>
        <a:p>
          <a:r>
            <a:rPr lang="es-MX" sz="1600" b="1" dirty="0" smtClean="0"/>
            <a:t>EDUCACIÓN PARA LA VIDA</a:t>
          </a:r>
          <a:endParaRPr lang="es-MX" sz="1600" b="1" dirty="0"/>
        </a:p>
      </dgm:t>
    </dgm:pt>
    <dgm:pt modelId="{FF1305FB-F1FA-4CB6-8F1C-F3E3B6863436}" type="parTrans" cxnId="{2646CAB7-B2D3-489F-AB62-759B064DC69F}">
      <dgm:prSet/>
      <dgm:spPr/>
      <dgm:t>
        <a:bodyPr/>
        <a:lstStyle/>
        <a:p>
          <a:endParaRPr lang="es-MX"/>
        </a:p>
      </dgm:t>
    </dgm:pt>
    <dgm:pt modelId="{0E0598C7-C48E-4402-A237-E8EE3F0C827E}" type="sibTrans" cxnId="{2646CAB7-B2D3-489F-AB62-759B064DC69F}">
      <dgm:prSet/>
      <dgm:spPr/>
      <dgm:t>
        <a:bodyPr/>
        <a:lstStyle/>
        <a:p>
          <a:endParaRPr lang="es-MX"/>
        </a:p>
      </dgm:t>
    </dgm:pt>
    <dgm:pt modelId="{7B1D13B0-D8F4-4A68-9273-6B3D2E50A8E7}">
      <dgm:prSet phldrT="[Texto]" custT="1"/>
      <dgm:spPr/>
      <dgm:t>
        <a:bodyPr/>
        <a:lstStyle/>
        <a:p>
          <a:r>
            <a:rPr lang="es-MX" sz="1600" b="1" dirty="0" smtClean="0"/>
            <a:t>ASISTENCIA SOCIAL </a:t>
          </a:r>
        </a:p>
      </dgm:t>
    </dgm:pt>
    <dgm:pt modelId="{CFF9E096-DA3C-48F7-8447-FA5798660BD7}" type="parTrans" cxnId="{99D8DEF8-BF7F-4F18-A84C-04657B321368}">
      <dgm:prSet/>
      <dgm:spPr/>
      <dgm:t>
        <a:bodyPr/>
        <a:lstStyle/>
        <a:p>
          <a:endParaRPr lang="es-MX"/>
        </a:p>
      </dgm:t>
    </dgm:pt>
    <dgm:pt modelId="{0EDE194E-BA13-4774-B50B-4A96DBAB1969}" type="sibTrans" cxnId="{99D8DEF8-BF7F-4F18-A84C-04657B321368}">
      <dgm:prSet/>
      <dgm:spPr/>
      <dgm:t>
        <a:bodyPr/>
        <a:lstStyle/>
        <a:p>
          <a:endParaRPr lang="es-MX"/>
        </a:p>
      </dgm:t>
    </dgm:pt>
    <dgm:pt modelId="{848B5FB8-0F31-4D1C-8246-CAA73D4E0558}">
      <dgm:prSet custT="1"/>
      <dgm:spPr/>
      <dgm:t>
        <a:bodyPr/>
        <a:lstStyle/>
        <a:p>
          <a:r>
            <a:rPr lang="es-MX" sz="1600" b="1" dirty="0" smtClean="0"/>
            <a:t>SALUD PARA TODOS</a:t>
          </a:r>
          <a:endParaRPr lang="es-MX" sz="1600" b="1" dirty="0"/>
        </a:p>
      </dgm:t>
    </dgm:pt>
    <dgm:pt modelId="{932C19D4-0770-4AE8-82C2-6BC09C672FD8}" type="parTrans" cxnId="{DC5DA102-C9DF-478D-BD7D-A564C3D785AC}">
      <dgm:prSet/>
      <dgm:spPr/>
      <dgm:t>
        <a:bodyPr/>
        <a:lstStyle/>
        <a:p>
          <a:endParaRPr lang="es-MX"/>
        </a:p>
      </dgm:t>
    </dgm:pt>
    <dgm:pt modelId="{F21CE8C2-0488-4EB5-968B-07089A592F16}" type="sibTrans" cxnId="{DC5DA102-C9DF-478D-BD7D-A564C3D785AC}">
      <dgm:prSet/>
      <dgm:spPr/>
      <dgm:t>
        <a:bodyPr/>
        <a:lstStyle/>
        <a:p>
          <a:endParaRPr lang="es-MX"/>
        </a:p>
      </dgm:t>
    </dgm:pt>
    <dgm:pt modelId="{7FD208C2-4A2C-48CC-8A00-42D0EC619D1F}">
      <dgm:prSet/>
      <dgm:spPr/>
      <dgm:t>
        <a:bodyPr/>
        <a:lstStyle/>
        <a:p>
          <a:r>
            <a:rPr lang="es-MX" dirty="0" smtClean="0"/>
            <a:t>SALUD FÍSICA</a:t>
          </a:r>
          <a:endParaRPr lang="es-MX" dirty="0"/>
        </a:p>
      </dgm:t>
    </dgm:pt>
    <dgm:pt modelId="{66580B7B-5422-413F-BAD0-D23ACC586297}" type="parTrans" cxnId="{897079EF-2ACE-450F-BE04-886A02911554}">
      <dgm:prSet/>
      <dgm:spPr/>
      <dgm:t>
        <a:bodyPr/>
        <a:lstStyle/>
        <a:p>
          <a:endParaRPr lang="es-MX"/>
        </a:p>
      </dgm:t>
    </dgm:pt>
    <dgm:pt modelId="{3F835162-A200-4B95-9253-1529C2CFFB00}" type="sibTrans" cxnId="{897079EF-2ACE-450F-BE04-886A02911554}">
      <dgm:prSet/>
      <dgm:spPr/>
      <dgm:t>
        <a:bodyPr/>
        <a:lstStyle/>
        <a:p>
          <a:endParaRPr lang="es-MX"/>
        </a:p>
      </dgm:t>
    </dgm:pt>
    <dgm:pt modelId="{DF747E8E-CD25-4342-8A88-7E5EE4672C71}">
      <dgm:prSet/>
      <dgm:spPr/>
      <dgm:t>
        <a:bodyPr/>
        <a:lstStyle/>
        <a:p>
          <a:r>
            <a:rPr lang="es-MX" dirty="0" smtClean="0"/>
            <a:t>SALUD MENTAL</a:t>
          </a:r>
          <a:endParaRPr lang="es-MX" dirty="0"/>
        </a:p>
      </dgm:t>
    </dgm:pt>
    <dgm:pt modelId="{BD574558-6A89-4BAD-8E16-51AAF761FC98}" type="parTrans" cxnId="{2F662A57-08E0-46E6-8062-BCE243181F63}">
      <dgm:prSet/>
      <dgm:spPr/>
      <dgm:t>
        <a:bodyPr/>
        <a:lstStyle/>
        <a:p>
          <a:endParaRPr lang="es-MX"/>
        </a:p>
      </dgm:t>
    </dgm:pt>
    <dgm:pt modelId="{7DF7F09C-31F3-4F87-AA39-A4871EBBA7C4}" type="sibTrans" cxnId="{2F662A57-08E0-46E6-8062-BCE243181F63}">
      <dgm:prSet/>
      <dgm:spPr/>
      <dgm:t>
        <a:bodyPr/>
        <a:lstStyle/>
        <a:p>
          <a:endParaRPr lang="es-MX"/>
        </a:p>
      </dgm:t>
    </dgm:pt>
    <dgm:pt modelId="{21A0A58A-E1ED-4C38-BF6B-A3E1F9D8B7EC}">
      <dgm:prSet/>
      <dgm:spPr/>
      <dgm:t>
        <a:bodyPr/>
        <a:lstStyle/>
        <a:p>
          <a:r>
            <a:rPr lang="es-MX" dirty="0" smtClean="0"/>
            <a:t>COMEDORES COMUNITARIOS</a:t>
          </a:r>
          <a:endParaRPr lang="es-MX" dirty="0"/>
        </a:p>
      </dgm:t>
    </dgm:pt>
    <dgm:pt modelId="{34BA78B8-6614-4198-A732-FF89C36FE8FA}" type="parTrans" cxnId="{90BB4346-8DA3-4B5B-B977-DF42A6481C5D}">
      <dgm:prSet/>
      <dgm:spPr/>
      <dgm:t>
        <a:bodyPr/>
        <a:lstStyle/>
        <a:p>
          <a:endParaRPr lang="es-MX"/>
        </a:p>
      </dgm:t>
    </dgm:pt>
    <dgm:pt modelId="{3A64E270-9150-455F-85CA-E01D0186F31F}" type="sibTrans" cxnId="{90BB4346-8DA3-4B5B-B977-DF42A6481C5D}">
      <dgm:prSet/>
      <dgm:spPr/>
      <dgm:t>
        <a:bodyPr/>
        <a:lstStyle/>
        <a:p>
          <a:endParaRPr lang="es-MX"/>
        </a:p>
      </dgm:t>
    </dgm:pt>
    <dgm:pt modelId="{7F0255E4-6D93-4229-A88B-71399112CFE0}">
      <dgm:prSet/>
      <dgm:spPr/>
      <dgm:t>
        <a:bodyPr/>
        <a:lstStyle/>
        <a:p>
          <a:r>
            <a:rPr lang="es-MX" dirty="0" smtClean="0"/>
            <a:t>APOYOS ALIMENTARIOS</a:t>
          </a:r>
          <a:endParaRPr lang="es-MX" dirty="0"/>
        </a:p>
      </dgm:t>
    </dgm:pt>
    <dgm:pt modelId="{B8704859-BC74-4607-99A2-6FD35C328220}" type="parTrans" cxnId="{1E5B8EF4-04D0-430E-B979-A332D32E4478}">
      <dgm:prSet/>
      <dgm:spPr/>
      <dgm:t>
        <a:bodyPr/>
        <a:lstStyle/>
        <a:p>
          <a:endParaRPr lang="es-MX"/>
        </a:p>
      </dgm:t>
    </dgm:pt>
    <dgm:pt modelId="{B2B76DC8-3E5A-4978-85E0-2974F286156B}" type="sibTrans" cxnId="{1E5B8EF4-04D0-430E-B979-A332D32E4478}">
      <dgm:prSet/>
      <dgm:spPr/>
      <dgm:t>
        <a:bodyPr/>
        <a:lstStyle/>
        <a:p>
          <a:endParaRPr lang="es-MX"/>
        </a:p>
      </dgm:t>
    </dgm:pt>
    <dgm:pt modelId="{B809638B-62ED-4786-B374-C411BA3F3E2F}">
      <dgm:prSet/>
      <dgm:spPr/>
      <dgm:t>
        <a:bodyPr/>
        <a:lstStyle/>
        <a:p>
          <a:r>
            <a:rPr lang="es-MX" dirty="0" smtClean="0"/>
            <a:t>EDUCACIÓN PREESCOLAR</a:t>
          </a:r>
          <a:endParaRPr lang="es-MX" dirty="0"/>
        </a:p>
      </dgm:t>
    </dgm:pt>
    <dgm:pt modelId="{3CA5166E-019B-46EE-A839-2CFEDF02082A}" type="parTrans" cxnId="{20B092BC-DE0A-44F1-A0A3-3BFD15C35910}">
      <dgm:prSet/>
      <dgm:spPr/>
      <dgm:t>
        <a:bodyPr/>
        <a:lstStyle/>
        <a:p>
          <a:endParaRPr lang="es-MX"/>
        </a:p>
      </dgm:t>
    </dgm:pt>
    <dgm:pt modelId="{768873B2-D98E-4AA0-B43C-8FEC2E38F8FB}" type="sibTrans" cxnId="{20B092BC-DE0A-44F1-A0A3-3BFD15C35910}">
      <dgm:prSet/>
      <dgm:spPr/>
      <dgm:t>
        <a:bodyPr/>
        <a:lstStyle/>
        <a:p>
          <a:endParaRPr lang="es-MX"/>
        </a:p>
      </dgm:t>
    </dgm:pt>
    <dgm:pt modelId="{32D8F893-D7C3-4DFF-91A3-CF157FE01924}">
      <dgm:prSet/>
      <dgm:spPr/>
      <dgm:t>
        <a:bodyPr/>
        <a:lstStyle/>
        <a:p>
          <a:r>
            <a:rPr lang="es-MX" dirty="0" smtClean="0"/>
            <a:t>LUDOTECA-PREESCOLAR</a:t>
          </a:r>
          <a:endParaRPr lang="es-MX" dirty="0"/>
        </a:p>
      </dgm:t>
    </dgm:pt>
    <dgm:pt modelId="{973CD2E5-3E81-431B-B28C-2DE8E5151EC6}" type="parTrans" cxnId="{31AFD137-C1B8-4EDF-AF7E-4070EB3033AE}">
      <dgm:prSet/>
      <dgm:spPr/>
      <dgm:t>
        <a:bodyPr/>
        <a:lstStyle/>
        <a:p>
          <a:endParaRPr lang="es-MX"/>
        </a:p>
      </dgm:t>
    </dgm:pt>
    <dgm:pt modelId="{C766E59C-EFC6-4FEE-AB12-129D10E39F12}" type="sibTrans" cxnId="{31AFD137-C1B8-4EDF-AF7E-4070EB3033AE}">
      <dgm:prSet/>
      <dgm:spPr/>
      <dgm:t>
        <a:bodyPr/>
        <a:lstStyle/>
        <a:p>
          <a:endParaRPr lang="es-MX"/>
        </a:p>
      </dgm:t>
    </dgm:pt>
    <dgm:pt modelId="{55DE2C49-A638-4227-B3B4-BB3C67A1F14B}">
      <dgm:prSet/>
      <dgm:spPr/>
      <dgm:t>
        <a:bodyPr/>
        <a:lstStyle/>
        <a:p>
          <a:r>
            <a:rPr lang="es-MX" dirty="0" smtClean="0"/>
            <a:t>CAPACITARTE</a:t>
          </a:r>
          <a:endParaRPr lang="es-MX" dirty="0"/>
        </a:p>
      </dgm:t>
    </dgm:pt>
    <dgm:pt modelId="{930B3E22-9788-4339-9659-F6B3B3F9E348}" type="parTrans" cxnId="{A5A52DA2-723B-49F4-BF98-F0C2A8942909}">
      <dgm:prSet/>
      <dgm:spPr/>
      <dgm:t>
        <a:bodyPr/>
        <a:lstStyle/>
        <a:p>
          <a:endParaRPr lang="es-MX"/>
        </a:p>
      </dgm:t>
    </dgm:pt>
    <dgm:pt modelId="{23D995B8-5EB3-4067-96DC-2F80D7C659DA}" type="sibTrans" cxnId="{A5A52DA2-723B-49F4-BF98-F0C2A8942909}">
      <dgm:prSet/>
      <dgm:spPr/>
      <dgm:t>
        <a:bodyPr/>
        <a:lstStyle/>
        <a:p>
          <a:endParaRPr lang="es-MX"/>
        </a:p>
      </dgm:t>
    </dgm:pt>
    <dgm:pt modelId="{67C71F55-6098-4ACA-8134-ABA03281332B}">
      <dgm:prSet/>
      <dgm:spPr/>
      <dgm:t>
        <a:bodyPr/>
        <a:lstStyle/>
        <a:p>
          <a:r>
            <a:rPr lang="es-MX" dirty="0" smtClean="0"/>
            <a:t>LUDOTECA PRIMARIA</a:t>
          </a:r>
          <a:endParaRPr lang="es-MX" dirty="0"/>
        </a:p>
      </dgm:t>
    </dgm:pt>
    <dgm:pt modelId="{D2A860C4-92F5-458C-B775-A2BC369353B4}" type="parTrans" cxnId="{9D62552B-1AB6-4149-8CF0-9AC067B06D07}">
      <dgm:prSet/>
      <dgm:spPr/>
      <dgm:t>
        <a:bodyPr/>
        <a:lstStyle/>
        <a:p>
          <a:endParaRPr lang="es-MX"/>
        </a:p>
      </dgm:t>
    </dgm:pt>
    <dgm:pt modelId="{680FE03A-3E7C-48C1-83CE-CC4A2D10FC5F}" type="sibTrans" cxnId="{9D62552B-1AB6-4149-8CF0-9AC067B06D07}">
      <dgm:prSet/>
      <dgm:spPr/>
      <dgm:t>
        <a:bodyPr/>
        <a:lstStyle/>
        <a:p>
          <a:endParaRPr lang="es-MX"/>
        </a:p>
      </dgm:t>
    </dgm:pt>
    <dgm:pt modelId="{5E52F589-E2E0-4A26-9F42-8C3183064807}">
      <dgm:prSet/>
      <dgm:spPr/>
      <dgm:t>
        <a:bodyPr/>
        <a:lstStyle/>
        <a:p>
          <a:r>
            <a:rPr lang="es-MX" dirty="0" smtClean="0"/>
            <a:t>EDUCACIÓN SECUNDARIA</a:t>
          </a:r>
          <a:endParaRPr lang="es-MX" dirty="0"/>
        </a:p>
      </dgm:t>
    </dgm:pt>
    <dgm:pt modelId="{D6C1E83B-D107-4760-BCDE-DC3B213B915E}" type="parTrans" cxnId="{2B337AA3-FD9E-4D84-B8F4-B3926A936697}">
      <dgm:prSet/>
      <dgm:spPr/>
      <dgm:t>
        <a:bodyPr/>
        <a:lstStyle/>
        <a:p>
          <a:endParaRPr lang="es-MX"/>
        </a:p>
      </dgm:t>
    </dgm:pt>
    <dgm:pt modelId="{E19E0D6A-4632-4F18-A099-6264317C0778}" type="sibTrans" cxnId="{2B337AA3-FD9E-4D84-B8F4-B3926A936697}">
      <dgm:prSet/>
      <dgm:spPr/>
      <dgm:t>
        <a:bodyPr/>
        <a:lstStyle/>
        <a:p>
          <a:endParaRPr lang="es-MX"/>
        </a:p>
      </dgm:t>
    </dgm:pt>
    <dgm:pt modelId="{6BC5B47F-6760-4CF2-9C0C-D097E1C263A1}">
      <dgm:prSet phldrT="[Texto]" custT="1"/>
      <dgm:spPr/>
      <dgm:t>
        <a:bodyPr/>
        <a:lstStyle/>
        <a:p>
          <a:r>
            <a:rPr lang="es-MX" sz="2400" b="1" dirty="0" smtClean="0"/>
            <a:t>PROGRAMAS SOCIALES</a:t>
          </a:r>
        </a:p>
      </dgm:t>
    </dgm:pt>
    <dgm:pt modelId="{B1D9E4A0-D293-46EF-8D2A-418B5A409C30}" type="sibTrans" cxnId="{28588A0D-9B33-4642-9582-70D40BA241B2}">
      <dgm:prSet/>
      <dgm:spPr/>
      <dgm:t>
        <a:bodyPr/>
        <a:lstStyle/>
        <a:p>
          <a:endParaRPr lang="es-MX"/>
        </a:p>
      </dgm:t>
    </dgm:pt>
    <dgm:pt modelId="{E82A87E9-8126-42C6-9D57-E050C607D822}" type="parTrans" cxnId="{28588A0D-9B33-4642-9582-70D40BA241B2}">
      <dgm:prSet/>
      <dgm:spPr/>
      <dgm:t>
        <a:bodyPr/>
        <a:lstStyle/>
        <a:p>
          <a:endParaRPr lang="es-MX"/>
        </a:p>
      </dgm:t>
    </dgm:pt>
    <dgm:pt modelId="{7E82D1A8-56B2-4302-8205-6A7A701A3A3B}" type="pres">
      <dgm:prSet presAssocID="{AA44796E-5CAB-4AD2-8B35-57996847C2ED}" presName="Name0" presStyleCnt="0">
        <dgm:presLayoutVars>
          <dgm:orgChart val="1"/>
          <dgm:chPref val="1"/>
          <dgm:dir/>
          <dgm:animOne val="branch"/>
          <dgm:animLvl val="lvl"/>
          <dgm:resizeHandles/>
        </dgm:presLayoutVars>
      </dgm:prSet>
      <dgm:spPr/>
      <dgm:t>
        <a:bodyPr/>
        <a:lstStyle/>
        <a:p>
          <a:endParaRPr lang="es-ES"/>
        </a:p>
      </dgm:t>
    </dgm:pt>
    <dgm:pt modelId="{AD76B581-9254-4DF9-9EDE-2548F678566C}" type="pres">
      <dgm:prSet presAssocID="{6BC5B47F-6760-4CF2-9C0C-D097E1C263A1}" presName="hierRoot1" presStyleCnt="0">
        <dgm:presLayoutVars>
          <dgm:hierBranch val="init"/>
        </dgm:presLayoutVars>
      </dgm:prSet>
      <dgm:spPr/>
      <dgm:t>
        <a:bodyPr/>
        <a:lstStyle/>
        <a:p>
          <a:endParaRPr lang="es-ES"/>
        </a:p>
      </dgm:t>
    </dgm:pt>
    <dgm:pt modelId="{BB01948E-3556-4727-86A6-33C769865609}" type="pres">
      <dgm:prSet presAssocID="{6BC5B47F-6760-4CF2-9C0C-D097E1C263A1}" presName="rootComposite1" presStyleCnt="0"/>
      <dgm:spPr/>
      <dgm:t>
        <a:bodyPr/>
        <a:lstStyle/>
        <a:p>
          <a:endParaRPr lang="es-ES"/>
        </a:p>
      </dgm:t>
    </dgm:pt>
    <dgm:pt modelId="{5EEE15C8-16E7-42B9-BCFD-5B369C91B667}" type="pres">
      <dgm:prSet presAssocID="{6BC5B47F-6760-4CF2-9C0C-D097E1C263A1}" presName="rootText1" presStyleLbl="alignAcc1" presStyleIdx="0" presStyleCnt="0" custScaleX="462303">
        <dgm:presLayoutVars>
          <dgm:chPref val="3"/>
        </dgm:presLayoutVars>
      </dgm:prSet>
      <dgm:spPr/>
      <dgm:t>
        <a:bodyPr/>
        <a:lstStyle/>
        <a:p>
          <a:endParaRPr lang="es-ES"/>
        </a:p>
      </dgm:t>
    </dgm:pt>
    <dgm:pt modelId="{846587CE-254D-4EB0-80ED-4D2FDDB931DA}" type="pres">
      <dgm:prSet presAssocID="{6BC5B47F-6760-4CF2-9C0C-D097E1C263A1}" presName="topArc1" presStyleLbl="parChTrans1D1" presStyleIdx="0" presStyleCnt="28"/>
      <dgm:spPr/>
      <dgm:t>
        <a:bodyPr/>
        <a:lstStyle/>
        <a:p>
          <a:endParaRPr lang="es-ES"/>
        </a:p>
      </dgm:t>
    </dgm:pt>
    <dgm:pt modelId="{8E45B3A1-5AE5-48FC-8AA9-95651E11FD68}" type="pres">
      <dgm:prSet presAssocID="{6BC5B47F-6760-4CF2-9C0C-D097E1C263A1}" presName="bottomArc1" presStyleLbl="parChTrans1D1" presStyleIdx="1" presStyleCnt="28"/>
      <dgm:spPr/>
      <dgm:t>
        <a:bodyPr/>
        <a:lstStyle/>
        <a:p>
          <a:endParaRPr lang="es-ES"/>
        </a:p>
      </dgm:t>
    </dgm:pt>
    <dgm:pt modelId="{59049824-490E-49B3-962E-4B558419E7AF}" type="pres">
      <dgm:prSet presAssocID="{6BC5B47F-6760-4CF2-9C0C-D097E1C263A1}" presName="topConnNode1" presStyleLbl="node1" presStyleIdx="0" presStyleCnt="0"/>
      <dgm:spPr/>
      <dgm:t>
        <a:bodyPr/>
        <a:lstStyle/>
        <a:p>
          <a:endParaRPr lang="es-ES"/>
        </a:p>
      </dgm:t>
    </dgm:pt>
    <dgm:pt modelId="{17F2606D-A740-4737-B745-5E8C17C3B3A7}" type="pres">
      <dgm:prSet presAssocID="{6BC5B47F-6760-4CF2-9C0C-D097E1C263A1}" presName="hierChild2" presStyleCnt="0"/>
      <dgm:spPr/>
      <dgm:t>
        <a:bodyPr/>
        <a:lstStyle/>
        <a:p>
          <a:endParaRPr lang="es-ES"/>
        </a:p>
      </dgm:t>
    </dgm:pt>
    <dgm:pt modelId="{D8227EB9-C884-4F77-87CF-DFD61CF39F84}" type="pres">
      <dgm:prSet presAssocID="{6D35E5EA-F9CA-44E2-A036-6DFB21F3A038}" presName="Name28" presStyleLbl="parChTrans1D2" presStyleIdx="0" presStyleCnt="4"/>
      <dgm:spPr/>
      <dgm:t>
        <a:bodyPr/>
        <a:lstStyle/>
        <a:p>
          <a:endParaRPr lang="es-ES"/>
        </a:p>
      </dgm:t>
    </dgm:pt>
    <dgm:pt modelId="{A276852B-1562-404C-BF5B-E20C3019CA28}" type="pres">
      <dgm:prSet presAssocID="{96AB32BD-27C7-4240-A1B8-050B0D5BD847}" presName="hierRoot2" presStyleCnt="0">
        <dgm:presLayoutVars>
          <dgm:hierBranch val="init"/>
        </dgm:presLayoutVars>
      </dgm:prSet>
      <dgm:spPr/>
      <dgm:t>
        <a:bodyPr/>
        <a:lstStyle/>
        <a:p>
          <a:endParaRPr lang="es-ES"/>
        </a:p>
      </dgm:t>
    </dgm:pt>
    <dgm:pt modelId="{B0CE56D7-E57A-4A43-A283-5741AD0D7C63}" type="pres">
      <dgm:prSet presAssocID="{96AB32BD-27C7-4240-A1B8-050B0D5BD847}" presName="rootComposite2" presStyleCnt="0"/>
      <dgm:spPr/>
      <dgm:t>
        <a:bodyPr/>
        <a:lstStyle/>
        <a:p>
          <a:endParaRPr lang="es-ES"/>
        </a:p>
      </dgm:t>
    </dgm:pt>
    <dgm:pt modelId="{046765A3-6CB2-4EDE-A313-CE871FD0ADDF}" type="pres">
      <dgm:prSet presAssocID="{96AB32BD-27C7-4240-A1B8-050B0D5BD847}" presName="rootText2" presStyleLbl="alignAcc1" presStyleIdx="0" presStyleCnt="0">
        <dgm:presLayoutVars>
          <dgm:chPref val="3"/>
        </dgm:presLayoutVars>
      </dgm:prSet>
      <dgm:spPr/>
      <dgm:t>
        <a:bodyPr/>
        <a:lstStyle/>
        <a:p>
          <a:endParaRPr lang="es-ES"/>
        </a:p>
      </dgm:t>
    </dgm:pt>
    <dgm:pt modelId="{D95B39B9-7D6F-4C34-88EC-7CBD082EA1E6}" type="pres">
      <dgm:prSet presAssocID="{96AB32BD-27C7-4240-A1B8-050B0D5BD847}" presName="topArc2" presStyleLbl="parChTrans1D1" presStyleIdx="2" presStyleCnt="28"/>
      <dgm:spPr/>
      <dgm:t>
        <a:bodyPr/>
        <a:lstStyle/>
        <a:p>
          <a:endParaRPr lang="es-ES"/>
        </a:p>
      </dgm:t>
    </dgm:pt>
    <dgm:pt modelId="{4BE0DF27-9264-4DE7-9F5C-B37A749D8B08}" type="pres">
      <dgm:prSet presAssocID="{96AB32BD-27C7-4240-A1B8-050B0D5BD847}" presName="bottomArc2" presStyleLbl="parChTrans1D1" presStyleIdx="3" presStyleCnt="28"/>
      <dgm:spPr/>
      <dgm:t>
        <a:bodyPr/>
        <a:lstStyle/>
        <a:p>
          <a:endParaRPr lang="es-ES"/>
        </a:p>
      </dgm:t>
    </dgm:pt>
    <dgm:pt modelId="{7CC22A36-BF45-4CD1-9670-97C2998B7FB9}" type="pres">
      <dgm:prSet presAssocID="{96AB32BD-27C7-4240-A1B8-050B0D5BD847}" presName="topConnNode2" presStyleLbl="node2" presStyleIdx="0" presStyleCnt="0"/>
      <dgm:spPr/>
      <dgm:t>
        <a:bodyPr/>
        <a:lstStyle/>
        <a:p>
          <a:endParaRPr lang="es-ES"/>
        </a:p>
      </dgm:t>
    </dgm:pt>
    <dgm:pt modelId="{D19AB8A8-C331-43ED-A34F-752178EFACB3}" type="pres">
      <dgm:prSet presAssocID="{96AB32BD-27C7-4240-A1B8-050B0D5BD847}" presName="hierChild4" presStyleCnt="0"/>
      <dgm:spPr/>
      <dgm:t>
        <a:bodyPr/>
        <a:lstStyle/>
        <a:p>
          <a:endParaRPr lang="es-ES"/>
        </a:p>
      </dgm:t>
    </dgm:pt>
    <dgm:pt modelId="{EAA2E767-9742-4682-A275-DB3C69DA3F39}" type="pres">
      <dgm:prSet presAssocID="{34BA78B8-6614-4198-A732-FF89C36FE8FA}" presName="Name28" presStyleLbl="parChTrans1D3" presStyleIdx="0" presStyleCnt="9"/>
      <dgm:spPr/>
      <dgm:t>
        <a:bodyPr/>
        <a:lstStyle/>
        <a:p>
          <a:endParaRPr lang="es-ES"/>
        </a:p>
      </dgm:t>
    </dgm:pt>
    <dgm:pt modelId="{EA37E901-F9B9-4E99-9A09-29C8DA16A0B6}" type="pres">
      <dgm:prSet presAssocID="{21A0A58A-E1ED-4C38-BF6B-A3E1F9D8B7EC}" presName="hierRoot2" presStyleCnt="0">
        <dgm:presLayoutVars>
          <dgm:hierBranch val="init"/>
        </dgm:presLayoutVars>
      </dgm:prSet>
      <dgm:spPr/>
      <dgm:t>
        <a:bodyPr/>
        <a:lstStyle/>
        <a:p>
          <a:endParaRPr lang="es-ES"/>
        </a:p>
      </dgm:t>
    </dgm:pt>
    <dgm:pt modelId="{0094ED50-1EED-4674-A7FD-0C884E74085C}" type="pres">
      <dgm:prSet presAssocID="{21A0A58A-E1ED-4C38-BF6B-A3E1F9D8B7EC}" presName="rootComposite2" presStyleCnt="0"/>
      <dgm:spPr/>
      <dgm:t>
        <a:bodyPr/>
        <a:lstStyle/>
        <a:p>
          <a:endParaRPr lang="es-ES"/>
        </a:p>
      </dgm:t>
    </dgm:pt>
    <dgm:pt modelId="{CC32E40F-9A13-4ACD-AECB-CC296DC3A1FD}" type="pres">
      <dgm:prSet presAssocID="{21A0A58A-E1ED-4C38-BF6B-A3E1F9D8B7EC}" presName="rootText2" presStyleLbl="alignAcc1" presStyleIdx="0" presStyleCnt="0">
        <dgm:presLayoutVars>
          <dgm:chPref val="3"/>
        </dgm:presLayoutVars>
      </dgm:prSet>
      <dgm:spPr/>
      <dgm:t>
        <a:bodyPr/>
        <a:lstStyle/>
        <a:p>
          <a:endParaRPr lang="es-ES"/>
        </a:p>
      </dgm:t>
    </dgm:pt>
    <dgm:pt modelId="{5D109771-1213-4DDD-923D-99C3A82CAE8C}" type="pres">
      <dgm:prSet presAssocID="{21A0A58A-E1ED-4C38-BF6B-A3E1F9D8B7EC}" presName="topArc2" presStyleLbl="parChTrans1D1" presStyleIdx="4" presStyleCnt="28"/>
      <dgm:spPr/>
      <dgm:t>
        <a:bodyPr/>
        <a:lstStyle/>
        <a:p>
          <a:endParaRPr lang="es-ES"/>
        </a:p>
      </dgm:t>
    </dgm:pt>
    <dgm:pt modelId="{3BE4CBC9-4387-4358-84E6-F1679CE0B33B}" type="pres">
      <dgm:prSet presAssocID="{21A0A58A-E1ED-4C38-BF6B-A3E1F9D8B7EC}" presName="bottomArc2" presStyleLbl="parChTrans1D1" presStyleIdx="5" presStyleCnt="28"/>
      <dgm:spPr/>
      <dgm:t>
        <a:bodyPr/>
        <a:lstStyle/>
        <a:p>
          <a:endParaRPr lang="es-ES"/>
        </a:p>
      </dgm:t>
    </dgm:pt>
    <dgm:pt modelId="{0BE08CF7-8DA0-4810-9526-5E7B4702E6DA}" type="pres">
      <dgm:prSet presAssocID="{21A0A58A-E1ED-4C38-BF6B-A3E1F9D8B7EC}" presName="topConnNode2" presStyleLbl="node3" presStyleIdx="0" presStyleCnt="0"/>
      <dgm:spPr/>
      <dgm:t>
        <a:bodyPr/>
        <a:lstStyle/>
        <a:p>
          <a:endParaRPr lang="es-ES"/>
        </a:p>
      </dgm:t>
    </dgm:pt>
    <dgm:pt modelId="{29DF0912-CDA8-4933-BE59-0B3ED772A516}" type="pres">
      <dgm:prSet presAssocID="{21A0A58A-E1ED-4C38-BF6B-A3E1F9D8B7EC}" presName="hierChild4" presStyleCnt="0"/>
      <dgm:spPr/>
      <dgm:t>
        <a:bodyPr/>
        <a:lstStyle/>
        <a:p>
          <a:endParaRPr lang="es-ES"/>
        </a:p>
      </dgm:t>
    </dgm:pt>
    <dgm:pt modelId="{AAE18FA7-B9F1-424F-A9BA-9424DE7E91F2}" type="pres">
      <dgm:prSet presAssocID="{21A0A58A-E1ED-4C38-BF6B-A3E1F9D8B7EC}" presName="hierChild5" presStyleCnt="0"/>
      <dgm:spPr/>
      <dgm:t>
        <a:bodyPr/>
        <a:lstStyle/>
        <a:p>
          <a:endParaRPr lang="es-ES"/>
        </a:p>
      </dgm:t>
    </dgm:pt>
    <dgm:pt modelId="{F0D8D68E-6B3E-4CE4-8B5E-4C0A373FCA03}" type="pres">
      <dgm:prSet presAssocID="{B8704859-BC74-4607-99A2-6FD35C328220}" presName="Name28" presStyleLbl="parChTrans1D3" presStyleIdx="1" presStyleCnt="9"/>
      <dgm:spPr/>
      <dgm:t>
        <a:bodyPr/>
        <a:lstStyle/>
        <a:p>
          <a:endParaRPr lang="es-ES"/>
        </a:p>
      </dgm:t>
    </dgm:pt>
    <dgm:pt modelId="{BDE40A75-38C5-4E0C-9E66-AF90AA0B85E3}" type="pres">
      <dgm:prSet presAssocID="{7F0255E4-6D93-4229-A88B-71399112CFE0}" presName="hierRoot2" presStyleCnt="0">
        <dgm:presLayoutVars>
          <dgm:hierBranch val="init"/>
        </dgm:presLayoutVars>
      </dgm:prSet>
      <dgm:spPr/>
      <dgm:t>
        <a:bodyPr/>
        <a:lstStyle/>
        <a:p>
          <a:endParaRPr lang="es-ES"/>
        </a:p>
      </dgm:t>
    </dgm:pt>
    <dgm:pt modelId="{4639E20A-1639-4AD6-9A49-2EDDFF16EB62}" type="pres">
      <dgm:prSet presAssocID="{7F0255E4-6D93-4229-A88B-71399112CFE0}" presName="rootComposite2" presStyleCnt="0"/>
      <dgm:spPr/>
      <dgm:t>
        <a:bodyPr/>
        <a:lstStyle/>
        <a:p>
          <a:endParaRPr lang="es-ES"/>
        </a:p>
      </dgm:t>
    </dgm:pt>
    <dgm:pt modelId="{12AB4CDA-B92E-4777-BE8E-F5AD04C73220}" type="pres">
      <dgm:prSet presAssocID="{7F0255E4-6D93-4229-A88B-71399112CFE0}" presName="rootText2" presStyleLbl="alignAcc1" presStyleIdx="0" presStyleCnt="0">
        <dgm:presLayoutVars>
          <dgm:chPref val="3"/>
        </dgm:presLayoutVars>
      </dgm:prSet>
      <dgm:spPr/>
      <dgm:t>
        <a:bodyPr/>
        <a:lstStyle/>
        <a:p>
          <a:endParaRPr lang="es-ES"/>
        </a:p>
      </dgm:t>
    </dgm:pt>
    <dgm:pt modelId="{53B1E110-70FE-4B53-9094-FF1964E5B5CE}" type="pres">
      <dgm:prSet presAssocID="{7F0255E4-6D93-4229-A88B-71399112CFE0}" presName="topArc2" presStyleLbl="parChTrans1D1" presStyleIdx="6" presStyleCnt="28"/>
      <dgm:spPr/>
      <dgm:t>
        <a:bodyPr/>
        <a:lstStyle/>
        <a:p>
          <a:endParaRPr lang="es-ES"/>
        </a:p>
      </dgm:t>
    </dgm:pt>
    <dgm:pt modelId="{C5748CB6-4F0A-4A9A-96B7-1F82A390EA95}" type="pres">
      <dgm:prSet presAssocID="{7F0255E4-6D93-4229-A88B-71399112CFE0}" presName="bottomArc2" presStyleLbl="parChTrans1D1" presStyleIdx="7" presStyleCnt="28"/>
      <dgm:spPr/>
      <dgm:t>
        <a:bodyPr/>
        <a:lstStyle/>
        <a:p>
          <a:endParaRPr lang="es-ES"/>
        </a:p>
      </dgm:t>
    </dgm:pt>
    <dgm:pt modelId="{57AB390A-9947-4D05-9A39-C70D703F41BA}" type="pres">
      <dgm:prSet presAssocID="{7F0255E4-6D93-4229-A88B-71399112CFE0}" presName="topConnNode2" presStyleLbl="node3" presStyleIdx="0" presStyleCnt="0"/>
      <dgm:spPr/>
      <dgm:t>
        <a:bodyPr/>
        <a:lstStyle/>
        <a:p>
          <a:endParaRPr lang="es-ES"/>
        </a:p>
      </dgm:t>
    </dgm:pt>
    <dgm:pt modelId="{CE6146B4-3629-43B2-9EB4-A0F5A858E2A2}" type="pres">
      <dgm:prSet presAssocID="{7F0255E4-6D93-4229-A88B-71399112CFE0}" presName="hierChild4" presStyleCnt="0"/>
      <dgm:spPr/>
      <dgm:t>
        <a:bodyPr/>
        <a:lstStyle/>
        <a:p>
          <a:endParaRPr lang="es-ES"/>
        </a:p>
      </dgm:t>
    </dgm:pt>
    <dgm:pt modelId="{D2489A77-500D-40F3-87C1-19433A2A428C}" type="pres">
      <dgm:prSet presAssocID="{7F0255E4-6D93-4229-A88B-71399112CFE0}" presName="hierChild5" presStyleCnt="0"/>
      <dgm:spPr/>
      <dgm:t>
        <a:bodyPr/>
        <a:lstStyle/>
        <a:p>
          <a:endParaRPr lang="es-ES"/>
        </a:p>
      </dgm:t>
    </dgm:pt>
    <dgm:pt modelId="{4781DA94-C8DA-4DE1-B5DF-6F711FCF7A29}" type="pres">
      <dgm:prSet presAssocID="{96AB32BD-27C7-4240-A1B8-050B0D5BD847}" presName="hierChild5" presStyleCnt="0"/>
      <dgm:spPr/>
      <dgm:t>
        <a:bodyPr/>
        <a:lstStyle/>
        <a:p>
          <a:endParaRPr lang="es-ES"/>
        </a:p>
      </dgm:t>
    </dgm:pt>
    <dgm:pt modelId="{9553DE17-D7FB-4F1D-B284-74D3DB87D974}" type="pres">
      <dgm:prSet presAssocID="{FF1305FB-F1FA-4CB6-8F1C-F3E3B6863436}" presName="Name28" presStyleLbl="parChTrans1D2" presStyleIdx="1" presStyleCnt="4"/>
      <dgm:spPr/>
      <dgm:t>
        <a:bodyPr/>
        <a:lstStyle/>
        <a:p>
          <a:endParaRPr lang="es-ES"/>
        </a:p>
      </dgm:t>
    </dgm:pt>
    <dgm:pt modelId="{E251EC39-3D65-4E7C-AE31-D60B3FDC5297}" type="pres">
      <dgm:prSet presAssocID="{0DFAA4AD-1F01-4695-AF2E-38544F501982}" presName="hierRoot2" presStyleCnt="0">
        <dgm:presLayoutVars>
          <dgm:hierBranch val="init"/>
        </dgm:presLayoutVars>
      </dgm:prSet>
      <dgm:spPr/>
      <dgm:t>
        <a:bodyPr/>
        <a:lstStyle/>
        <a:p>
          <a:endParaRPr lang="es-ES"/>
        </a:p>
      </dgm:t>
    </dgm:pt>
    <dgm:pt modelId="{6E7BD488-8609-4ECA-A5CF-BBD4767B833D}" type="pres">
      <dgm:prSet presAssocID="{0DFAA4AD-1F01-4695-AF2E-38544F501982}" presName="rootComposite2" presStyleCnt="0"/>
      <dgm:spPr/>
      <dgm:t>
        <a:bodyPr/>
        <a:lstStyle/>
        <a:p>
          <a:endParaRPr lang="es-ES"/>
        </a:p>
      </dgm:t>
    </dgm:pt>
    <dgm:pt modelId="{4ACD3585-DEC3-456F-98E9-6D187DF2338A}" type="pres">
      <dgm:prSet presAssocID="{0DFAA4AD-1F01-4695-AF2E-38544F501982}" presName="rootText2" presStyleLbl="alignAcc1" presStyleIdx="0" presStyleCnt="0" custScaleX="117750">
        <dgm:presLayoutVars>
          <dgm:chPref val="3"/>
        </dgm:presLayoutVars>
      </dgm:prSet>
      <dgm:spPr/>
      <dgm:t>
        <a:bodyPr/>
        <a:lstStyle/>
        <a:p>
          <a:endParaRPr lang="es-ES"/>
        </a:p>
      </dgm:t>
    </dgm:pt>
    <dgm:pt modelId="{0AFAEA16-F803-4056-8EDD-D510A4C5798F}" type="pres">
      <dgm:prSet presAssocID="{0DFAA4AD-1F01-4695-AF2E-38544F501982}" presName="topArc2" presStyleLbl="parChTrans1D1" presStyleIdx="8" presStyleCnt="28"/>
      <dgm:spPr/>
      <dgm:t>
        <a:bodyPr/>
        <a:lstStyle/>
        <a:p>
          <a:endParaRPr lang="es-ES"/>
        </a:p>
      </dgm:t>
    </dgm:pt>
    <dgm:pt modelId="{FB4C2FCC-126A-4EE0-917E-E3255272EC7B}" type="pres">
      <dgm:prSet presAssocID="{0DFAA4AD-1F01-4695-AF2E-38544F501982}" presName="bottomArc2" presStyleLbl="parChTrans1D1" presStyleIdx="9" presStyleCnt="28"/>
      <dgm:spPr/>
      <dgm:t>
        <a:bodyPr/>
        <a:lstStyle/>
        <a:p>
          <a:endParaRPr lang="es-ES"/>
        </a:p>
      </dgm:t>
    </dgm:pt>
    <dgm:pt modelId="{DB830B89-00B1-47BF-B3A0-00DE4A032736}" type="pres">
      <dgm:prSet presAssocID="{0DFAA4AD-1F01-4695-AF2E-38544F501982}" presName="topConnNode2" presStyleLbl="node2" presStyleIdx="0" presStyleCnt="0"/>
      <dgm:spPr/>
      <dgm:t>
        <a:bodyPr/>
        <a:lstStyle/>
        <a:p>
          <a:endParaRPr lang="es-ES"/>
        </a:p>
      </dgm:t>
    </dgm:pt>
    <dgm:pt modelId="{0C1E47C5-BE0D-4CD8-B4F1-AC4F8A07D67A}" type="pres">
      <dgm:prSet presAssocID="{0DFAA4AD-1F01-4695-AF2E-38544F501982}" presName="hierChild4" presStyleCnt="0"/>
      <dgm:spPr/>
      <dgm:t>
        <a:bodyPr/>
        <a:lstStyle/>
        <a:p>
          <a:endParaRPr lang="es-ES"/>
        </a:p>
      </dgm:t>
    </dgm:pt>
    <dgm:pt modelId="{2E1EAF16-C00D-4BB8-A1AF-257B686BA51E}" type="pres">
      <dgm:prSet presAssocID="{3CA5166E-019B-46EE-A839-2CFEDF02082A}" presName="Name28" presStyleLbl="parChTrans1D3" presStyleIdx="2" presStyleCnt="9"/>
      <dgm:spPr/>
      <dgm:t>
        <a:bodyPr/>
        <a:lstStyle/>
        <a:p>
          <a:endParaRPr lang="es-ES"/>
        </a:p>
      </dgm:t>
    </dgm:pt>
    <dgm:pt modelId="{5CF66746-643A-4E12-A179-2ECCD47A26E3}" type="pres">
      <dgm:prSet presAssocID="{B809638B-62ED-4786-B374-C411BA3F3E2F}" presName="hierRoot2" presStyleCnt="0">
        <dgm:presLayoutVars>
          <dgm:hierBranch val="init"/>
        </dgm:presLayoutVars>
      </dgm:prSet>
      <dgm:spPr/>
      <dgm:t>
        <a:bodyPr/>
        <a:lstStyle/>
        <a:p>
          <a:endParaRPr lang="es-ES"/>
        </a:p>
      </dgm:t>
    </dgm:pt>
    <dgm:pt modelId="{00FF920E-113B-4A35-A34A-5022D6F3FD1B}" type="pres">
      <dgm:prSet presAssocID="{B809638B-62ED-4786-B374-C411BA3F3E2F}" presName="rootComposite2" presStyleCnt="0"/>
      <dgm:spPr/>
      <dgm:t>
        <a:bodyPr/>
        <a:lstStyle/>
        <a:p>
          <a:endParaRPr lang="es-ES"/>
        </a:p>
      </dgm:t>
    </dgm:pt>
    <dgm:pt modelId="{B91A310B-7E35-4DA6-9FFB-342DCF2FACCB}" type="pres">
      <dgm:prSet presAssocID="{B809638B-62ED-4786-B374-C411BA3F3E2F}" presName="rootText2" presStyleLbl="alignAcc1" presStyleIdx="0" presStyleCnt="0">
        <dgm:presLayoutVars>
          <dgm:chPref val="3"/>
        </dgm:presLayoutVars>
      </dgm:prSet>
      <dgm:spPr/>
      <dgm:t>
        <a:bodyPr/>
        <a:lstStyle/>
        <a:p>
          <a:endParaRPr lang="es-ES"/>
        </a:p>
      </dgm:t>
    </dgm:pt>
    <dgm:pt modelId="{6324F39F-1480-45A3-91AE-79C09B34D6E1}" type="pres">
      <dgm:prSet presAssocID="{B809638B-62ED-4786-B374-C411BA3F3E2F}" presName="topArc2" presStyleLbl="parChTrans1D1" presStyleIdx="10" presStyleCnt="28"/>
      <dgm:spPr/>
      <dgm:t>
        <a:bodyPr/>
        <a:lstStyle/>
        <a:p>
          <a:endParaRPr lang="es-ES"/>
        </a:p>
      </dgm:t>
    </dgm:pt>
    <dgm:pt modelId="{66A7E88F-1383-4E77-BD5F-E14739CF72AE}" type="pres">
      <dgm:prSet presAssocID="{B809638B-62ED-4786-B374-C411BA3F3E2F}" presName="bottomArc2" presStyleLbl="parChTrans1D1" presStyleIdx="11" presStyleCnt="28"/>
      <dgm:spPr/>
      <dgm:t>
        <a:bodyPr/>
        <a:lstStyle/>
        <a:p>
          <a:endParaRPr lang="es-ES"/>
        </a:p>
      </dgm:t>
    </dgm:pt>
    <dgm:pt modelId="{89E0D4F8-3B85-4C9B-B039-4114C9E173F5}" type="pres">
      <dgm:prSet presAssocID="{B809638B-62ED-4786-B374-C411BA3F3E2F}" presName="topConnNode2" presStyleLbl="node3" presStyleIdx="0" presStyleCnt="0"/>
      <dgm:spPr/>
      <dgm:t>
        <a:bodyPr/>
        <a:lstStyle/>
        <a:p>
          <a:endParaRPr lang="es-ES"/>
        </a:p>
      </dgm:t>
    </dgm:pt>
    <dgm:pt modelId="{A2BA70F3-630E-4028-A44A-7AFDE63F586B}" type="pres">
      <dgm:prSet presAssocID="{B809638B-62ED-4786-B374-C411BA3F3E2F}" presName="hierChild4" presStyleCnt="0"/>
      <dgm:spPr/>
      <dgm:t>
        <a:bodyPr/>
        <a:lstStyle/>
        <a:p>
          <a:endParaRPr lang="es-ES"/>
        </a:p>
      </dgm:t>
    </dgm:pt>
    <dgm:pt modelId="{E408B4E1-5C88-494A-A0D7-F6657195BF36}" type="pres">
      <dgm:prSet presAssocID="{B809638B-62ED-4786-B374-C411BA3F3E2F}" presName="hierChild5" presStyleCnt="0"/>
      <dgm:spPr/>
      <dgm:t>
        <a:bodyPr/>
        <a:lstStyle/>
        <a:p>
          <a:endParaRPr lang="es-ES"/>
        </a:p>
      </dgm:t>
    </dgm:pt>
    <dgm:pt modelId="{CD97319C-84D9-4B55-9E0B-992D13B89A3C}" type="pres">
      <dgm:prSet presAssocID="{973CD2E5-3E81-431B-B28C-2DE8E5151EC6}" presName="Name28" presStyleLbl="parChTrans1D3" presStyleIdx="3" presStyleCnt="9"/>
      <dgm:spPr/>
      <dgm:t>
        <a:bodyPr/>
        <a:lstStyle/>
        <a:p>
          <a:endParaRPr lang="es-ES"/>
        </a:p>
      </dgm:t>
    </dgm:pt>
    <dgm:pt modelId="{F0BC8F11-ABA4-4FA8-83FE-9D0DC9541228}" type="pres">
      <dgm:prSet presAssocID="{32D8F893-D7C3-4DFF-91A3-CF157FE01924}" presName="hierRoot2" presStyleCnt="0">
        <dgm:presLayoutVars>
          <dgm:hierBranch val="init"/>
        </dgm:presLayoutVars>
      </dgm:prSet>
      <dgm:spPr/>
      <dgm:t>
        <a:bodyPr/>
        <a:lstStyle/>
        <a:p>
          <a:endParaRPr lang="es-ES"/>
        </a:p>
      </dgm:t>
    </dgm:pt>
    <dgm:pt modelId="{A0DF0881-80D3-46F6-A956-FFF424658C6B}" type="pres">
      <dgm:prSet presAssocID="{32D8F893-D7C3-4DFF-91A3-CF157FE01924}" presName="rootComposite2" presStyleCnt="0"/>
      <dgm:spPr/>
      <dgm:t>
        <a:bodyPr/>
        <a:lstStyle/>
        <a:p>
          <a:endParaRPr lang="es-ES"/>
        </a:p>
      </dgm:t>
    </dgm:pt>
    <dgm:pt modelId="{B43AF693-0765-4652-BE18-1E986472B5AC}" type="pres">
      <dgm:prSet presAssocID="{32D8F893-D7C3-4DFF-91A3-CF157FE01924}" presName="rootText2" presStyleLbl="alignAcc1" presStyleIdx="0" presStyleCnt="0">
        <dgm:presLayoutVars>
          <dgm:chPref val="3"/>
        </dgm:presLayoutVars>
      </dgm:prSet>
      <dgm:spPr/>
      <dgm:t>
        <a:bodyPr/>
        <a:lstStyle/>
        <a:p>
          <a:endParaRPr lang="es-ES"/>
        </a:p>
      </dgm:t>
    </dgm:pt>
    <dgm:pt modelId="{3B753EE9-3CC4-48EB-8160-20856FF44535}" type="pres">
      <dgm:prSet presAssocID="{32D8F893-D7C3-4DFF-91A3-CF157FE01924}" presName="topArc2" presStyleLbl="parChTrans1D1" presStyleIdx="12" presStyleCnt="28"/>
      <dgm:spPr/>
      <dgm:t>
        <a:bodyPr/>
        <a:lstStyle/>
        <a:p>
          <a:endParaRPr lang="es-ES"/>
        </a:p>
      </dgm:t>
    </dgm:pt>
    <dgm:pt modelId="{5075DE8E-9661-40E9-B9C1-D98BB3EFF08F}" type="pres">
      <dgm:prSet presAssocID="{32D8F893-D7C3-4DFF-91A3-CF157FE01924}" presName="bottomArc2" presStyleLbl="parChTrans1D1" presStyleIdx="13" presStyleCnt="28"/>
      <dgm:spPr/>
      <dgm:t>
        <a:bodyPr/>
        <a:lstStyle/>
        <a:p>
          <a:endParaRPr lang="es-ES"/>
        </a:p>
      </dgm:t>
    </dgm:pt>
    <dgm:pt modelId="{96147F7F-8241-4DD4-9877-4411A76A09B0}" type="pres">
      <dgm:prSet presAssocID="{32D8F893-D7C3-4DFF-91A3-CF157FE01924}" presName="topConnNode2" presStyleLbl="node3" presStyleIdx="0" presStyleCnt="0"/>
      <dgm:spPr/>
      <dgm:t>
        <a:bodyPr/>
        <a:lstStyle/>
        <a:p>
          <a:endParaRPr lang="es-ES"/>
        </a:p>
      </dgm:t>
    </dgm:pt>
    <dgm:pt modelId="{0ABA7B5F-E702-40F1-8A22-B20F46B61287}" type="pres">
      <dgm:prSet presAssocID="{32D8F893-D7C3-4DFF-91A3-CF157FE01924}" presName="hierChild4" presStyleCnt="0"/>
      <dgm:spPr/>
      <dgm:t>
        <a:bodyPr/>
        <a:lstStyle/>
        <a:p>
          <a:endParaRPr lang="es-ES"/>
        </a:p>
      </dgm:t>
    </dgm:pt>
    <dgm:pt modelId="{D7A858CA-E7C4-4B8D-95C9-D889CE33D7E7}" type="pres">
      <dgm:prSet presAssocID="{32D8F893-D7C3-4DFF-91A3-CF157FE01924}" presName="hierChild5" presStyleCnt="0"/>
      <dgm:spPr/>
      <dgm:t>
        <a:bodyPr/>
        <a:lstStyle/>
        <a:p>
          <a:endParaRPr lang="es-ES"/>
        </a:p>
      </dgm:t>
    </dgm:pt>
    <dgm:pt modelId="{2496852E-8C0A-4173-9241-D54B67561D03}" type="pres">
      <dgm:prSet presAssocID="{D2A860C4-92F5-458C-B775-A2BC369353B4}" presName="Name28" presStyleLbl="parChTrans1D3" presStyleIdx="4" presStyleCnt="9"/>
      <dgm:spPr/>
      <dgm:t>
        <a:bodyPr/>
        <a:lstStyle/>
        <a:p>
          <a:endParaRPr lang="es-ES"/>
        </a:p>
      </dgm:t>
    </dgm:pt>
    <dgm:pt modelId="{4606F297-836B-47A6-8016-BF94274BB5D5}" type="pres">
      <dgm:prSet presAssocID="{67C71F55-6098-4ACA-8134-ABA03281332B}" presName="hierRoot2" presStyleCnt="0">
        <dgm:presLayoutVars>
          <dgm:hierBranch val="init"/>
        </dgm:presLayoutVars>
      </dgm:prSet>
      <dgm:spPr/>
      <dgm:t>
        <a:bodyPr/>
        <a:lstStyle/>
        <a:p>
          <a:endParaRPr lang="es-ES"/>
        </a:p>
      </dgm:t>
    </dgm:pt>
    <dgm:pt modelId="{DB91E5A8-82F8-4D7E-89E1-7797293CD754}" type="pres">
      <dgm:prSet presAssocID="{67C71F55-6098-4ACA-8134-ABA03281332B}" presName="rootComposite2" presStyleCnt="0"/>
      <dgm:spPr/>
      <dgm:t>
        <a:bodyPr/>
        <a:lstStyle/>
        <a:p>
          <a:endParaRPr lang="es-ES"/>
        </a:p>
      </dgm:t>
    </dgm:pt>
    <dgm:pt modelId="{FC69E80C-0A7A-4585-B425-FD9EF1FD7B1E}" type="pres">
      <dgm:prSet presAssocID="{67C71F55-6098-4ACA-8134-ABA03281332B}" presName="rootText2" presStyleLbl="alignAcc1" presStyleIdx="0" presStyleCnt="0">
        <dgm:presLayoutVars>
          <dgm:chPref val="3"/>
        </dgm:presLayoutVars>
      </dgm:prSet>
      <dgm:spPr/>
      <dgm:t>
        <a:bodyPr/>
        <a:lstStyle/>
        <a:p>
          <a:endParaRPr lang="es-ES"/>
        </a:p>
      </dgm:t>
    </dgm:pt>
    <dgm:pt modelId="{AD180206-E4EF-4377-9A94-5490C366F6CF}" type="pres">
      <dgm:prSet presAssocID="{67C71F55-6098-4ACA-8134-ABA03281332B}" presName="topArc2" presStyleLbl="parChTrans1D1" presStyleIdx="14" presStyleCnt="28"/>
      <dgm:spPr/>
      <dgm:t>
        <a:bodyPr/>
        <a:lstStyle/>
        <a:p>
          <a:endParaRPr lang="es-ES"/>
        </a:p>
      </dgm:t>
    </dgm:pt>
    <dgm:pt modelId="{0DEDEB93-C6F7-49DE-9336-833BB5AC8282}" type="pres">
      <dgm:prSet presAssocID="{67C71F55-6098-4ACA-8134-ABA03281332B}" presName="bottomArc2" presStyleLbl="parChTrans1D1" presStyleIdx="15" presStyleCnt="28"/>
      <dgm:spPr/>
      <dgm:t>
        <a:bodyPr/>
        <a:lstStyle/>
        <a:p>
          <a:endParaRPr lang="es-ES"/>
        </a:p>
      </dgm:t>
    </dgm:pt>
    <dgm:pt modelId="{D36ED4DA-DB85-4F81-8852-6CAAC3C77FCC}" type="pres">
      <dgm:prSet presAssocID="{67C71F55-6098-4ACA-8134-ABA03281332B}" presName="topConnNode2" presStyleLbl="node3" presStyleIdx="0" presStyleCnt="0"/>
      <dgm:spPr/>
      <dgm:t>
        <a:bodyPr/>
        <a:lstStyle/>
        <a:p>
          <a:endParaRPr lang="es-ES"/>
        </a:p>
      </dgm:t>
    </dgm:pt>
    <dgm:pt modelId="{3A75EB87-7357-4B40-9974-997F92162C44}" type="pres">
      <dgm:prSet presAssocID="{67C71F55-6098-4ACA-8134-ABA03281332B}" presName="hierChild4" presStyleCnt="0"/>
      <dgm:spPr/>
      <dgm:t>
        <a:bodyPr/>
        <a:lstStyle/>
        <a:p>
          <a:endParaRPr lang="es-ES"/>
        </a:p>
      </dgm:t>
    </dgm:pt>
    <dgm:pt modelId="{72A53016-FB12-46DB-82CB-0389EBC22B28}" type="pres">
      <dgm:prSet presAssocID="{67C71F55-6098-4ACA-8134-ABA03281332B}" presName="hierChild5" presStyleCnt="0"/>
      <dgm:spPr/>
      <dgm:t>
        <a:bodyPr/>
        <a:lstStyle/>
        <a:p>
          <a:endParaRPr lang="es-ES"/>
        </a:p>
      </dgm:t>
    </dgm:pt>
    <dgm:pt modelId="{D167CDE1-4198-45DB-94ED-C6173C039FFC}" type="pres">
      <dgm:prSet presAssocID="{D6C1E83B-D107-4760-BCDE-DC3B213B915E}" presName="Name28" presStyleLbl="parChTrans1D3" presStyleIdx="5" presStyleCnt="9"/>
      <dgm:spPr/>
      <dgm:t>
        <a:bodyPr/>
        <a:lstStyle/>
        <a:p>
          <a:endParaRPr lang="es-ES"/>
        </a:p>
      </dgm:t>
    </dgm:pt>
    <dgm:pt modelId="{60CFF3E1-ACBD-4A5C-99A7-C320121E21B6}" type="pres">
      <dgm:prSet presAssocID="{5E52F589-E2E0-4A26-9F42-8C3183064807}" presName="hierRoot2" presStyleCnt="0">
        <dgm:presLayoutVars>
          <dgm:hierBranch val="init"/>
        </dgm:presLayoutVars>
      </dgm:prSet>
      <dgm:spPr/>
      <dgm:t>
        <a:bodyPr/>
        <a:lstStyle/>
        <a:p>
          <a:endParaRPr lang="es-ES"/>
        </a:p>
      </dgm:t>
    </dgm:pt>
    <dgm:pt modelId="{28F30ECD-F2F9-4025-BF7B-A637DCC5D8EB}" type="pres">
      <dgm:prSet presAssocID="{5E52F589-E2E0-4A26-9F42-8C3183064807}" presName="rootComposite2" presStyleCnt="0"/>
      <dgm:spPr/>
      <dgm:t>
        <a:bodyPr/>
        <a:lstStyle/>
        <a:p>
          <a:endParaRPr lang="es-ES"/>
        </a:p>
      </dgm:t>
    </dgm:pt>
    <dgm:pt modelId="{7852FB51-84FE-4D44-A870-30535017763C}" type="pres">
      <dgm:prSet presAssocID="{5E52F589-E2E0-4A26-9F42-8C3183064807}" presName="rootText2" presStyleLbl="alignAcc1" presStyleIdx="0" presStyleCnt="0">
        <dgm:presLayoutVars>
          <dgm:chPref val="3"/>
        </dgm:presLayoutVars>
      </dgm:prSet>
      <dgm:spPr/>
      <dgm:t>
        <a:bodyPr/>
        <a:lstStyle/>
        <a:p>
          <a:endParaRPr lang="es-ES"/>
        </a:p>
      </dgm:t>
    </dgm:pt>
    <dgm:pt modelId="{5D73F0EB-1B3F-438B-87C0-FD12B0AA855F}" type="pres">
      <dgm:prSet presAssocID="{5E52F589-E2E0-4A26-9F42-8C3183064807}" presName="topArc2" presStyleLbl="parChTrans1D1" presStyleIdx="16" presStyleCnt="28"/>
      <dgm:spPr/>
      <dgm:t>
        <a:bodyPr/>
        <a:lstStyle/>
        <a:p>
          <a:endParaRPr lang="es-ES"/>
        </a:p>
      </dgm:t>
    </dgm:pt>
    <dgm:pt modelId="{D50E0767-41B7-4FF0-8DF0-F6AB528E6B7F}" type="pres">
      <dgm:prSet presAssocID="{5E52F589-E2E0-4A26-9F42-8C3183064807}" presName="bottomArc2" presStyleLbl="parChTrans1D1" presStyleIdx="17" presStyleCnt="28"/>
      <dgm:spPr/>
      <dgm:t>
        <a:bodyPr/>
        <a:lstStyle/>
        <a:p>
          <a:endParaRPr lang="es-ES"/>
        </a:p>
      </dgm:t>
    </dgm:pt>
    <dgm:pt modelId="{60FC4540-2402-42A0-A14F-542D12390B41}" type="pres">
      <dgm:prSet presAssocID="{5E52F589-E2E0-4A26-9F42-8C3183064807}" presName="topConnNode2" presStyleLbl="node3" presStyleIdx="0" presStyleCnt="0"/>
      <dgm:spPr/>
      <dgm:t>
        <a:bodyPr/>
        <a:lstStyle/>
        <a:p>
          <a:endParaRPr lang="es-ES"/>
        </a:p>
      </dgm:t>
    </dgm:pt>
    <dgm:pt modelId="{DA34C5DA-A453-4B38-A03A-514389BA4377}" type="pres">
      <dgm:prSet presAssocID="{5E52F589-E2E0-4A26-9F42-8C3183064807}" presName="hierChild4" presStyleCnt="0"/>
      <dgm:spPr/>
      <dgm:t>
        <a:bodyPr/>
        <a:lstStyle/>
        <a:p>
          <a:endParaRPr lang="es-ES"/>
        </a:p>
      </dgm:t>
    </dgm:pt>
    <dgm:pt modelId="{57AC368C-9748-4769-953B-E31643161544}" type="pres">
      <dgm:prSet presAssocID="{5E52F589-E2E0-4A26-9F42-8C3183064807}" presName="hierChild5" presStyleCnt="0"/>
      <dgm:spPr/>
      <dgm:t>
        <a:bodyPr/>
        <a:lstStyle/>
        <a:p>
          <a:endParaRPr lang="es-ES"/>
        </a:p>
      </dgm:t>
    </dgm:pt>
    <dgm:pt modelId="{A6011813-6F00-469E-9AFB-12B5FD1CF015}" type="pres">
      <dgm:prSet presAssocID="{930B3E22-9788-4339-9659-F6B3B3F9E348}" presName="Name28" presStyleLbl="parChTrans1D3" presStyleIdx="6" presStyleCnt="9"/>
      <dgm:spPr/>
      <dgm:t>
        <a:bodyPr/>
        <a:lstStyle/>
        <a:p>
          <a:endParaRPr lang="es-ES"/>
        </a:p>
      </dgm:t>
    </dgm:pt>
    <dgm:pt modelId="{310B2E8E-99CE-412F-B826-DFA0ACE4C6FA}" type="pres">
      <dgm:prSet presAssocID="{55DE2C49-A638-4227-B3B4-BB3C67A1F14B}" presName="hierRoot2" presStyleCnt="0">
        <dgm:presLayoutVars>
          <dgm:hierBranch val="init"/>
        </dgm:presLayoutVars>
      </dgm:prSet>
      <dgm:spPr/>
      <dgm:t>
        <a:bodyPr/>
        <a:lstStyle/>
        <a:p>
          <a:endParaRPr lang="es-ES"/>
        </a:p>
      </dgm:t>
    </dgm:pt>
    <dgm:pt modelId="{3823646D-2C72-451C-A49A-0A46A969F407}" type="pres">
      <dgm:prSet presAssocID="{55DE2C49-A638-4227-B3B4-BB3C67A1F14B}" presName="rootComposite2" presStyleCnt="0"/>
      <dgm:spPr/>
      <dgm:t>
        <a:bodyPr/>
        <a:lstStyle/>
        <a:p>
          <a:endParaRPr lang="es-ES"/>
        </a:p>
      </dgm:t>
    </dgm:pt>
    <dgm:pt modelId="{2CE6BE20-CD1B-4526-BE0E-E619BF432827}" type="pres">
      <dgm:prSet presAssocID="{55DE2C49-A638-4227-B3B4-BB3C67A1F14B}" presName="rootText2" presStyleLbl="alignAcc1" presStyleIdx="0" presStyleCnt="0">
        <dgm:presLayoutVars>
          <dgm:chPref val="3"/>
        </dgm:presLayoutVars>
      </dgm:prSet>
      <dgm:spPr/>
      <dgm:t>
        <a:bodyPr/>
        <a:lstStyle/>
        <a:p>
          <a:endParaRPr lang="es-ES"/>
        </a:p>
      </dgm:t>
    </dgm:pt>
    <dgm:pt modelId="{D922F85A-3192-4DE8-B1FA-A341E9B9C2B3}" type="pres">
      <dgm:prSet presAssocID="{55DE2C49-A638-4227-B3B4-BB3C67A1F14B}" presName="topArc2" presStyleLbl="parChTrans1D1" presStyleIdx="18" presStyleCnt="28"/>
      <dgm:spPr/>
      <dgm:t>
        <a:bodyPr/>
        <a:lstStyle/>
        <a:p>
          <a:endParaRPr lang="es-ES"/>
        </a:p>
      </dgm:t>
    </dgm:pt>
    <dgm:pt modelId="{3BB46D71-B807-4FEA-B4FB-ECE1A172CFD6}" type="pres">
      <dgm:prSet presAssocID="{55DE2C49-A638-4227-B3B4-BB3C67A1F14B}" presName="bottomArc2" presStyleLbl="parChTrans1D1" presStyleIdx="19" presStyleCnt="28"/>
      <dgm:spPr/>
      <dgm:t>
        <a:bodyPr/>
        <a:lstStyle/>
        <a:p>
          <a:endParaRPr lang="es-ES"/>
        </a:p>
      </dgm:t>
    </dgm:pt>
    <dgm:pt modelId="{06B2C7A8-5A20-45E3-BF71-69531BCD1EAF}" type="pres">
      <dgm:prSet presAssocID="{55DE2C49-A638-4227-B3B4-BB3C67A1F14B}" presName="topConnNode2" presStyleLbl="node3" presStyleIdx="0" presStyleCnt="0"/>
      <dgm:spPr/>
      <dgm:t>
        <a:bodyPr/>
        <a:lstStyle/>
        <a:p>
          <a:endParaRPr lang="es-ES"/>
        </a:p>
      </dgm:t>
    </dgm:pt>
    <dgm:pt modelId="{9081CD44-307C-4454-9B6B-4DCE1A9D9131}" type="pres">
      <dgm:prSet presAssocID="{55DE2C49-A638-4227-B3B4-BB3C67A1F14B}" presName="hierChild4" presStyleCnt="0"/>
      <dgm:spPr/>
      <dgm:t>
        <a:bodyPr/>
        <a:lstStyle/>
        <a:p>
          <a:endParaRPr lang="es-ES"/>
        </a:p>
      </dgm:t>
    </dgm:pt>
    <dgm:pt modelId="{626207EB-5007-40BF-85C1-0F900FB00781}" type="pres">
      <dgm:prSet presAssocID="{55DE2C49-A638-4227-B3B4-BB3C67A1F14B}" presName="hierChild5" presStyleCnt="0"/>
      <dgm:spPr/>
      <dgm:t>
        <a:bodyPr/>
        <a:lstStyle/>
        <a:p>
          <a:endParaRPr lang="es-ES"/>
        </a:p>
      </dgm:t>
    </dgm:pt>
    <dgm:pt modelId="{904C2A43-8B60-403F-8F44-F92FD7C605D7}" type="pres">
      <dgm:prSet presAssocID="{0DFAA4AD-1F01-4695-AF2E-38544F501982}" presName="hierChild5" presStyleCnt="0"/>
      <dgm:spPr/>
      <dgm:t>
        <a:bodyPr/>
        <a:lstStyle/>
        <a:p>
          <a:endParaRPr lang="es-ES"/>
        </a:p>
      </dgm:t>
    </dgm:pt>
    <dgm:pt modelId="{91E06D43-011E-47A7-A953-EC95DB093E56}" type="pres">
      <dgm:prSet presAssocID="{932C19D4-0770-4AE8-82C2-6BC09C672FD8}" presName="Name28" presStyleLbl="parChTrans1D2" presStyleIdx="2" presStyleCnt="4"/>
      <dgm:spPr/>
      <dgm:t>
        <a:bodyPr/>
        <a:lstStyle/>
        <a:p>
          <a:endParaRPr lang="es-ES"/>
        </a:p>
      </dgm:t>
    </dgm:pt>
    <dgm:pt modelId="{FE1D955E-C174-4AC7-89AC-318F4792B509}" type="pres">
      <dgm:prSet presAssocID="{848B5FB8-0F31-4D1C-8246-CAA73D4E0558}" presName="hierRoot2" presStyleCnt="0">
        <dgm:presLayoutVars>
          <dgm:hierBranch val="init"/>
        </dgm:presLayoutVars>
      </dgm:prSet>
      <dgm:spPr/>
      <dgm:t>
        <a:bodyPr/>
        <a:lstStyle/>
        <a:p>
          <a:endParaRPr lang="es-ES"/>
        </a:p>
      </dgm:t>
    </dgm:pt>
    <dgm:pt modelId="{29B5B3A5-5F8D-4CE8-8FFE-A3B2F286F88D}" type="pres">
      <dgm:prSet presAssocID="{848B5FB8-0F31-4D1C-8246-CAA73D4E0558}" presName="rootComposite2" presStyleCnt="0"/>
      <dgm:spPr/>
      <dgm:t>
        <a:bodyPr/>
        <a:lstStyle/>
        <a:p>
          <a:endParaRPr lang="es-ES"/>
        </a:p>
      </dgm:t>
    </dgm:pt>
    <dgm:pt modelId="{63BCA951-34ED-4E99-86B6-FCFDE1E13B26}" type="pres">
      <dgm:prSet presAssocID="{848B5FB8-0F31-4D1C-8246-CAA73D4E0558}" presName="rootText2" presStyleLbl="alignAcc1" presStyleIdx="0" presStyleCnt="0">
        <dgm:presLayoutVars>
          <dgm:chPref val="3"/>
        </dgm:presLayoutVars>
      </dgm:prSet>
      <dgm:spPr/>
      <dgm:t>
        <a:bodyPr/>
        <a:lstStyle/>
        <a:p>
          <a:endParaRPr lang="es-ES"/>
        </a:p>
      </dgm:t>
    </dgm:pt>
    <dgm:pt modelId="{496EB8A2-C257-4840-8245-21E23C5DB6FF}" type="pres">
      <dgm:prSet presAssocID="{848B5FB8-0F31-4D1C-8246-CAA73D4E0558}" presName="topArc2" presStyleLbl="parChTrans1D1" presStyleIdx="20" presStyleCnt="28"/>
      <dgm:spPr/>
      <dgm:t>
        <a:bodyPr/>
        <a:lstStyle/>
        <a:p>
          <a:endParaRPr lang="es-ES"/>
        </a:p>
      </dgm:t>
    </dgm:pt>
    <dgm:pt modelId="{ACE18909-5545-4A3C-87F3-218E4E55E086}" type="pres">
      <dgm:prSet presAssocID="{848B5FB8-0F31-4D1C-8246-CAA73D4E0558}" presName="bottomArc2" presStyleLbl="parChTrans1D1" presStyleIdx="21" presStyleCnt="28"/>
      <dgm:spPr/>
      <dgm:t>
        <a:bodyPr/>
        <a:lstStyle/>
        <a:p>
          <a:endParaRPr lang="es-ES"/>
        </a:p>
      </dgm:t>
    </dgm:pt>
    <dgm:pt modelId="{560FBE9B-2224-48D8-B40F-BA9D0F48EFB9}" type="pres">
      <dgm:prSet presAssocID="{848B5FB8-0F31-4D1C-8246-CAA73D4E0558}" presName="topConnNode2" presStyleLbl="node2" presStyleIdx="0" presStyleCnt="0"/>
      <dgm:spPr/>
      <dgm:t>
        <a:bodyPr/>
        <a:lstStyle/>
        <a:p>
          <a:endParaRPr lang="es-ES"/>
        </a:p>
      </dgm:t>
    </dgm:pt>
    <dgm:pt modelId="{20FEE1E3-B73F-41CB-9359-9D61F5707962}" type="pres">
      <dgm:prSet presAssocID="{848B5FB8-0F31-4D1C-8246-CAA73D4E0558}" presName="hierChild4" presStyleCnt="0"/>
      <dgm:spPr/>
      <dgm:t>
        <a:bodyPr/>
        <a:lstStyle/>
        <a:p>
          <a:endParaRPr lang="es-ES"/>
        </a:p>
      </dgm:t>
    </dgm:pt>
    <dgm:pt modelId="{B112D495-ADD9-46F9-A8AD-84AC3682B086}" type="pres">
      <dgm:prSet presAssocID="{BD574558-6A89-4BAD-8E16-51AAF761FC98}" presName="Name28" presStyleLbl="parChTrans1D3" presStyleIdx="7" presStyleCnt="9"/>
      <dgm:spPr/>
      <dgm:t>
        <a:bodyPr/>
        <a:lstStyle/>
        <a:p>
          <a:endParaRPr lang="es-ES"/>
        </a:p>
      </dgm:t>
    </dgm:pt>
    <dgm:pt modelId="{8608429E-00FC-4477-929E-BC59DDF0A159}" type="pres">
      <dgm:prSet presAssocID="{DF747E8E-CD25-4342-8A88-7E5EE4672C71}" presName="hierRoot2" presStyleCnt="0">
        <dgm:presLayoutVars>
          <dgm:hierBranch val="init"/>
        </dgm:presLayoutVars>
      </dgm:prSet>
      <dgm:spPr/>
      <dgm:t>
        <a:bodyPr/>
        <a:lstStyle/>
        <a:p>
          <a:endParaRPr lang="es-ES"/>
        </a:p>
      </dgm:t>
    </dgm:pt>
    <dgm:pt modelId="{898E7058-D167-4851-9CBA-4518AD3E51AD}" type="pres">
      <dgm:prSet presAssocID="{DF747E8E-CD25-4342-8A88-7E5EE4672C71}" presName="rootComposite2" presStyleCnt="0"/>
      <dgm:spPr/>
      <dgm:t>
        <a:bodyPr/>
        <a:lstStyle/>
        <a:p>
          <a:endParaRPr lang="es-ES"/>
        </a:p>
      </dgm:t>
    </dgm:pt>
    <dgm:pt modelId="{5DF980F1-2D52-42A5-A8BE-76CDF3C8F33E}" type="pres">
      <dgm:prSet presAssocID="{DF747E8E-CD25-4342-8A88-7E5EE4672C71}" presName="rootText2" presStyleLbl="alignAcc1" presStyleIdx="0" presStyleCnt="0">
        <dgm:presLayoutVars>
          <dgm:chPref val="3"/>
        </dgm:presLayoutVars>
      </dgm:prSet>
      <dgm:spPr/>
      <dgm:t>
        <a:bodyPr/>
        <a:lstStyle/>
        <a:p>
          <a:endParaRPr lang="es-ES"/>
        </a:p>
      </dgm:t>
    </dgm:pt>
    <dgm:pt modelId="{9C93C1C0-0CE3-4FBB-8E84-47CF82A54F57}" type="pres">
      <dgm:prSet presAssocID="{DF747E8E-CD25-4342-8A88-7E5EE4672C71}" presName="topArc2" presStyleLbl="parChTrans1D1" presStyleIdx="22" presStyleCnt="28"/>
      <dgm:spPr/>
      <dgm:t>
        <a:bodyPr/>
        <a:lstStyle/>
        <a:p>
          <a:endParaRPr lang="es-ES"/>
        </a:p>
      </dgm:t>
    </dgm:pt>
    <dgm:pt modelId="{68C685FB-E718-49C0-916B-EAB7D596EEF9}" type="pres">
      <dgm:prSet presAssocID="{DF747E8E-CD25-4342-8A88-7E5EE4672C71}" presName="bottomArc2" presStyleLbl="parChTrans1D1" presStyleIdx="23" presStyleCnt="28"/>
      <dgm:spPr/>
      <dgm:t>
        <a:bodyPr/>
        <a:lstStyle/>
        <a:p>
          <a:endParaRPr lang="es-ES"/>
        </a:p>
      </dgm:t>
    </dgm:pt>
    <dgm:pt modelId="{DB0F2FD7-C24E-4AF8-AA5E-C0EFCCE1D463}" type="pres">
      <dgm:prSet presAssocID="{DF747E8E-CD25-4342-8A88-7E5EE4672C71}" presName="topConnNode2" presStyleLbl="node3" presStyleIdx="0" presStyleCnt="0"/>
      <dgm:spPr/>
      <dgm:t>
        <a:bodyPr/>
        <a:lstStyle/>
        <a:p>
          <a:endParaRPr lang="es-ES"/>
        </a:p>
      </dgm:t>
    </dgm:pt>
    <dgm:pt modelId="{612AD769-8EF8-404B-9DFE-D98840735FFB}" type="pres">
      <dgm:prSet presAssocID="{DF747E8E-CD25-4342-8A88-7E5EE4672C71}" presName="hierChild4" presStyleCnt="0"/>
      <dgm:spPr/>
      <dgm:t>
        <a:bodyPr/>
        <a:lstStyle/>
        <a:p>
          <a:endParaRPr lang="es-ES"/>
        </a:p>
      </dgm:t>
    </dgm:pt>
    <dgm:pt modelId="{03D3235A-2203-4B8A-83E1-6A7E20391C8D}" type="pres">
      <dgm:prSet presAssocID="{DF747E8E-CD25-4342-8A88-7E5EE4672C71}" presName="hierChild5" presStyleCnt="0"/>
      <dgm:spPr/>
      <dgm:t>
        <a:bodyPr/>
        <a:lstStyle/>
        <a:p>
          <a:endParaRPr lang="es-ES"/>
        </a:p>
      </dgm:t>
    </dgm:pt>
    <dgm:pt modelId="{D0E4C5BD-3FD6-4748-9890-7B60356769E1}" type="pres">
      <dgm:prSet presAssocID="{66580B7B-5422-413F-BAD0-D23ACC586297}" presName="Name28" presStyleLbl="parChTrans1D3" presStyleIdx="8" presStyleCnt="9"/>
      <dgm:spPr/>
      <dgm:t>
        <a:bodyPr/>
        <a:lstStyle/>
        <a:p>
          <a:endParaRPr lang="es-ES"/>
        </a:p>
      </dgm:t>
    </dgm:pt>
    <dgm:pt modelId="{54C7C1E6-D714-4546-954F-622A2AEE8A5A}" type="pres">
      <dgm:prSet presAssocID="{7FD208C2-4A2C-48CC-8A00-42D0EC619D1F}" presName="hierRoot2" presStyleCnt="0">
        <dgm:presLayoutVars>
          <dgm:hierBranch val="init"/>
        </dgm:presLayoutVars>
      </dgm:prSet>
      <dgm:spPr/>
      <dgm:t>
        <a:bodyPr/>
        <a:lstStyle/>
        <a:p>
          <a:endParaRPr lang="es-ES"/>
        </a:p>
      </dgm:t>
    </dgm:pt>
    <dgm:pt modelId="{67D7FE47-6CB2-4501-B880-6037FDAC9D2B}" type="pres">
      <dgm:prSet presAssocID="{7FD208C2-4A2C-48CC-8A00-42D0EC619D1F}" presName="rootComposite2" presStyleCnt="0"/>
      <dgm:spPr/>
      <dgm:t>
        <a:bodyPr/>
        <a:lstStyle/>
        <a:p>
          <a:endParaRPr lang="es-ES"/>
        </a:p>
      </dgm:t>
    </dgm:pt>
    <dgm:pt modelId="{647A7A27-7D39-4607-A910-FB8A38B55DB8}" type="pres">
      <dgm:prSet presAssocID="{7FD208C2-4A2C-48CC-8A00-42D0EC619D1F}" presName="rootText2" presStyleLbl="alignAcc1" presStyleIdx="0" presStyleCnt="0">
        <dgm:presLayoutVars>
          <dgm:chPref val="3"/>
        </dgm:presLayoutVars>
      </dgm:prSet>
      <dgm:spPr/>
      <dgm:t>
        <a:bodyPr/>
        <a:lstStyle/>
        <a:p>
          <a:endParaRPr lang="es-ES"/>
        </a:p>
      </dgm:t>
    </dgm:pt>
    <dgm:pt modelId="{38F2FF0A-B036-4D93-9BB3-395FF03EFBD2}" type="pres">
      <dgm:prSet presAssocID="{7FD208C2-4A2C-48CC-8A00-42D0EC619D1F}" presName="topArc2" presStyleLbl="parChTrans1D1" presStyleIdx="24" presStyleCnt="28"/>
      <dgm:spPr/>
      <dgm:t>
        <a:bodyPr/>
        <a:lstStyle/>
        <a:p>
          <a:endParaRPr lang="es-ES"/>
        </a:p>
      </dgm:t>
    </dgm:pt>
    <dgm:pt modelId="{5A36F86C-8073-41A7-8052-62DAB5EE03DE}" type="pres">
      <dgm:prSet presAssocID="{7FD208C2-4A2C-48CC-8A00-42D0EC619D1F}" presName="bottomArc2" presStyleLbl="parChTrans1D1" presStyleIdx="25" presStyleCnt="28"/>
      <dgm:spPr/>
      <dgm:t>
        <a:bodyPr/>
        <a:lstStyle/>
        <a:p>
          <a:endParaRPr lang="es-ES"/>
        </a:p>
      </dgm:t>
    </dgm:pt>
    <dgm:pt modelId="{DA3059B7-A4EA-4CAC-B035-F866CA6904D5}" type="pres">
      <dgm:prSet presAssocID="{7FD208C2-4A2C-48CC-8A00-42D0EC619D1F}" presName="topConnNode2" presStyleLbl="node3" presStyleIdx="0" presStyleCnt="0"/>
      <dgm:spPr/>
      <dgm:t>
        <a:bodyPr/>
        <a:lstStyle/>
        <a:p>
          <a:endParaRPr lang="es-ES"/>
        </a:p>
      </dgm:t>
    </dgm:pt>
    <dgm:pt modelId="{C670F01E-2F8E-48D3-BC51-603802BC79CC}" type="pres">
      <dgm:prSet presAssocID="{7FD208C2-4A2C-48CC-8A00-42D0EC619D1F}" presName="hierChild4" presStyleCnt="0"/>
      <dgm:spPr/>
      <dgm:t>
        <a:bodyPr/>
        <a:lstStyle/>
        <a:p>
          <a:endParaRPr lang="es-ES"/>
        </a:p>
      </dgm:t>
    </dgm:pt>
    <dgm:pt modelId="{4ECC0E2A-DA9D-4859-9607-036495869B94}" type="pres">
      <dgm:prSet presAssocID="{7FD208C2-4A2C-48CC-8A00-42D0EC619D1F}" presName="hierChild5" presStyleCnt="0"/>
      <dgm:spPr/>
      <dgm:t>
        <a:bodyPr/>
        <a:lstStyle/>
        <a:p>
          <a:endParaRPr lang="es-ES"/>
        </a:p>
      </dgm:t>
    </dgm:pt>
    <dgm:pt modelId="{6603D0C3-3440-4A31-A82F-785FD356D0A0}" type="pres">
      <dgm:prSet presAssocID="{848B5FB8-0F31-4D1C-8246-CAA73D4E0558}" presName="hierChild5" presStyleCnt="0"/>
      <dgm:spPr/>
      <dgm:t>
        <a:bodyPr/>
        <a:lstStyle/>
        <a:p>
          <a:endParaRPr lang="es-ES"/>
        </a:p>
      </dgm:t>
    </dgm:pt>
    <dgm:pt modelId="{09AED285-66D6-4EAE-8FD4-ABA9B19A3D7A}" type="pres">
      <dgm:prSet presAssocID="{CFF9E096-DA3C-48F7-8447-FA5798660BD7}" presName="Name28" presStyleLbl="parChTrans1D2" presStyleIdx="3" presStyleCnt="4"/>
      <dgm:spPr/>
      <dgm:t>
        <a:bodyPr/>
        <a:lstStyle/>
        <a:p>
          <a:endParaRPr lang="es-ES"/>
        </a:p>
      </dgm:t>
    </dgm:pt>
    <dgm:pt modelId="{4CAC9842-C830-4A36-90A6-BB448A52A4FC}" type="pres">
      <dgm:prSet presAssocID="{7B1D13B0-D8F4-4A68-9273-6B3D2E50A8E7}" presName="hierRoot2" presStyleCnt="0">
        <dgm:presLayoutVars>
          <dgm:hierBranch val="init"/>
        </dgm:presLayoutVars>
      </dgm:prSet>
      <dgm:spPr/>
      <dgm:t>
        <a:bodyPr/>
        <a:lstStyle/>
        <a:p>
          <a:endParaRPr lang="es-ES"/>
        </a:p>
      </dgm:t>
    </dgm:pt>
    <dgm:pt modelId="{A67FC009-B41B-475A-A916-F05E315BEE83}" type="pres">
      <dgm:prSet presAssocID="{7B1D13B0-D8F4-4A68-9273-6B3D2E50A8E7}" presName="rootComposite2" presStyleCnt="0"/>
      <dgm:spPr/>
      <dgm:t>
        <a:bodyPr/>
        <a:lstStyle/>
        <a:p>
          <a:endParaRPr lang="es-ES"/>
        </a:p>
      </dgm:t>
    </dgm:pt>
    <dgm:pt modelId="{EEC78304-96ED-4C68-903B-2FFA3520D145}" type="pres">
      <dgm:prSet presAssocID="{7B1D13B0-D8F4-4A68-9273-6B3D2E50A8E7}" presName="rootText2" presStyleLbl="alignAcc1" presStyleIdx="0" presStyleCnt="0">
        <dgm:presLayoutVars>
          <dgm:chPref val="3"/>
        </dgm:presLayoutVars>
      </dgm:prSet>
      <dgm:spPr/>
      <dgm:t>
        <a:bodyPr/>
        <a:lstStyle/>
        <a:p>
          <a:endParaRPr lang="es-ES"/>
        </a:p>
      </dgm:t>
    </dgm:pt>
    <dgm:pt modelId="{B696D3C0-D353-4C54-AD84-C8037C9B450C}" type="pres">
      <dgm:prSet presAssocID="{7B1D13B0-D8F4-4A68-9273-6B3D2E50A8E7}" presName="topArc2" presStyleLbl="parChTrans1D1" presStyleIdx="26" presStyleCnt="28"/>
      <dgm:spPr/>
      <dgm:t>
        <a:bodyPr/>
        <a:lstStyle/>
        <a:p>
          <a:endParaRPr lang="es-ES"/>
        </a:p>
      </dgm:t>
    </dgm:pt>
    <dgm:pt modelId="{0CA5990A-7739-4B84-B623-6BEDC2E03527}" type="pres">
      <dgm:prSet presAssocID="{7B1D13B0-D8F4-4A68-9273-6B3D2E50A8E7}" presName="bottomArc2" presStyleLbl="parChTrans1D1" presStyleIdx="27" presStyleCnt="28"/>
      <dgm:spPr/>
      <dgm:t>
        <a:bodyPr/>
        <a:lstStyle/>
        <a:p>
          <a:endParaRPr lang="es-ES"/>
        </a:p>
      </dgm:t>
    </dgm:pt>
    <dgm:pt modelId="{9C3CB646-5B81-4088-B59E-92ACD055C2C8}" type="pres">
      <dgm:prSet presAssocID="{7B1D13B0-D8F4-4A68-9273-6B3D2E50A8E7}" presName="topConnNode2" presStyleLbl="node2" presStyleIdx="0" presStyleCnt="0"/>
      <dgm:spPr/>
      <dgm:t>
        <a:bodyPr/>
        <a:lstStyle/>
        <a:p>
          <a:endParaRPr lang="es-ES"/>
        </a:p>
      </dgm:t>
    </dgm:pt>
    <dgm:pt modelId="{C8C59D91-601B-4B76-B943-8F29DC749083}" type="pres">
      <dgm:prSet presAssocID="{7B1D13B0-D8F4-4A68-9273-6B3D2E50A8E7}" presName="hierChild4" presStyleCnt="0"/>
      <dgm:spPr/>
      <dgm:t>
        <a:bodyPr/>
        <a:lstStyle/>
        <a:p>
          <a:endParaRPr lang="es-ES"/>
        </a:p>
      </dgm:t>
    </dgm:pt>
    <dgm:pt modelId="{E72A8E48-E896-46C0-9940-F536DDE8F419}" type="pres">
      <dgm:prSet presAssocID="{7B1D13B0-D8F4-4A68-9273-6B3D2E50A8E7}" presName="hierChild5" presStyleCnt="0"/>
      <dgm:spPr/>
      <dgm:t>
        <a:bodyPr/>
        <a:lstStyle/>
        <a:p>
          <a:endParaRPr lang="es-ES"/>
        </a:p>
      </dgm:t>
    </dgm:pt>
    <dgm:pt modelId="{0A0AD021-5990-4C95-8A46-47B1150E1954}" type="pres">
      <dgm:prSet presAssocID="{6BC5B47F-6760-4CF2-9C0C-D097E1C263A1}" presName="hierChild3" presStyleCnt="0"/>
      <dgm:spPr/>
      <dgm:t>
        <a:bodyPr/>
        <a:lstStyle/>
        <a:p>
          <a:endParaRPr lang="es-ES"/>
        </a:p>
      </dgm:t>
    </dgm:pt>
  </dgm:ptLst>
  <dgm:cxnLst>
    <dgm:cxn modelId="{A02B008A-29AA-4CC1-9EC3-7C185739014E}" type="presOf" srcId="{67C71F55-6098-4ACA-8134-ABA03281332B}" destId="{D36ED4DA-DB85-4F81-8852-6CAAC3C77FCC}" srcOrd="1" destOrd="0" presId="urn:microsoft.com/office/officeart/2008/layout/HalfCircleOrganizationChart"/>
    <dgm:cxn modelId="{95AD6FE9-5021-4EB3-B8C0-4FAA0ED0CD3C}" type="presOf" srcId="{0DFAA4AD-1F01-4695-AF2E-38544F501982}" destId="{4ACD3585-DEC3-456F-98E9-6D187DF2338A}" srcOrd="0" destOrd="0" presId="urn:microsoft.com/office/officeart/2008/layout/HalfCircleOrganizationChart"/>
    <dgm:cxn modelId="{07F8A3AD-E306-46FE-8023-1559F0610C57}" type="presOf" srcId="{930B3E22-9788-4339-9659-F6B3B3F9E348}" destId="{A6011813-6F00-469E-9AFB-12B5FD1CF015}" srcOrd="0" destOrd="0" presId="urn:microsoft.com/office/officeart/2008/layout/HalfCircleOrganizationChart"/>
    <dgm:cxn modelId="{1E5B8EF4-04D0-430E-B979-A332D32E4478}" srcId="{96AB32BD-27C7-4240-A1B8-050B0D5BD847}" destId="{7F0255E4-6D93-4229-A88B-71399112CFE0}" srcOrd="1" destOrd="0" parTransId="{B8704859-BC74-4607-99A2-6FD35C328220}" sibTransId="{B2B76DC8-3E5A-4978-85E0-2974F286156B}"/>
    <dgm:cxn modelId="{FF1AC274-E937-46CE-9F7D-2BAF3AD56F27}" type="presOf" srcId="{7F0255E4-6D93-4229-A88B-71399112CFE0}" destId="{57AB390A-9947-4D05-9A39-C70D703F41BA}" srcOrd="1" destOrd="0" presId="urn:microsoft.com/office/officeart/2008/layout/HalfCircleOrganizationChart"/>
    <dgm:cxn modelId="{67F9D5C6-E23E-4028-B759-D390DEEFA6CF}" type="presOf" srcId="{CFF9E096-DA3C-48F7-8447-FA5798660BD7}" destId="{09AED285-66D6-4EAE-8FD4-ABA9B19A3D7A}" srcOrd="0" destOrd="0" presId="urn:microsoft.com/office/officeart/2008/layout/HalfCircleOrganizationChart"/>
    <dgm:cxn modelId="{7FF5929B-0E7A-4AFE-9CD5-1BFB6128F7EE}" type="presOf" srcId="{848B5FB8-0F31-4D1C-8246-CAA73D4E0558}" destId="{560FBE9B-2224-48D8-B40F-BA9D0F48EFB9}" srcOrd="1" destOrd="0" presId="urn:microsoft.com/office/officeart/2008/layout/HalfCircleOrganizationChart"/>
    <dgm:cxn modelId="{3B0E9E4F-DDE2-4828-84B6-230F015DD636}" type="presOf" srcId="{B809638B-62ED-4786-B374-C411BA3F3E2F}" destId="{89E0D4F8-3B85-4C9B-B039-4114C9E173F5}" srcOrd="1" destOrd="0" presId="urn:microsoft.com/office/officeart/2008/layout/HalfCircleOrganizationChart"/>
    <dgm:cxn modelId="{99D8DEF8-BF7F-4F18-A84C-04657B321368}" srcId="{6BC5B47F-6760-4CF2-9C0C-D097E1C263A1}" destId="{7B1D13B0-D8F4-4A68-9273-6B3D2E50A8E7}" srcOrd="3" destOrd="0" parTransId="{CFF9E096-DA3C-48F7-8447-FA5798660BD7}" sibTransId="{0EDE194E-BA13-4774-B50B-4A96DBAB1969}"/>
    <dgm:cxn modelId="{F4551A00-9165-4160-9AC3-70AE82D0EE75}" type="presOf" srcId="{7FD208C2-4A2C-48CC-8A00-42D0EC619D1F}" destId="{DA3059B7-A4EA-4CAC-B035-F866CA6904D5}" srcOrd="1" destOrd="0" presId="urn:microsoft.com/office/officeart/2008/layout/HalfCircleOrganizationChart"/>
    <dgm:cxn modelId="{F2BD68C8-45C1-465F-989C-534EFBCE72C1}" type="presOf" srcId="{21A0A58A-E1ED-4C38-BF6B-A3E1F9D8B7EC}" destId="{CC32E40F-9A13-4ACD-AECB-CC296DC3A1FD}" srcOrd="0" destOrd="0" presId="urn:microsoft.com/office/officeart/2008/layout/HalfCircleOrganizationChart"/>
    <dgm:cxn modelId="{7AF3538E-48EF-4365-9EDF-EF1D5AF5A609}" type="presOf" srcId="{96AB32BD-27C7-4240-A1B8-050B0D5BD847}" destId="{046765A3-6CB2-4EDE-A313-CE871FD0ADDF}" srcOrd="0" destOrd="0" presId="urn:microsoft.com/office/officeart/2008/layout/HalfCircleOrganizationChart"/>
    <dgm:cxn modelId="{486A27B5-CB12-450F-8C44-58F87790B51B}" type="presOf" srcId="{6D35E5EA-F9CA-44E2-A036-6DFB21F3A038}" destId="{D8227EB9-C884-4F77-87CF-DFD61CF39F84}" srcOrd="0" destOrd="0" presId="urn:microsoft.com/office/officeart/2008/layout/HalfCircleOrganizationChart"/>
    <dgm:cxn modelId="{7C0B9D51-6C38-4FD2-A19E-A9FD98A74A05}" type="presOf" srcId="{FF1305FB-F1FA-4CB6-8F1C-F3E3B6863436}" destId="{9553DE17-D7FB-4F1D-B284-74D3DB87D974}" srcOrd="0" destOrd="0" presId="urn:microsoft.com/office/officeart/2008/layout/HalfCircleOrganizationChart"/>
    <dgm:cxn modelId="{7B8A6E40-9EC7-4B07-8174-2B08ADAF69DE}" type="presOf" srcId="{6BC5B47F-6760-4CF2-9C0C-D097E1C263A1}" destId="{5EEE15C8-16E7-42B9-BCFD-5B369C91B667}" srcOrd="0" destOrd="0" presId="urn:microsoft.com/office/officeart/2008/layout/HalfCircleOrganizationChart"/>
    <dgm:cxn modelId="{31AFD137-C1B8-4EDF-AF7E-4070EB3033AE}" srcId="{0DFAA4AD-1F01-4695-AF2E-38544F501982}" destId="{32D8F893-D7C3-4DFF-91A3-CF157FE01924}" srcOrd="1" destOrd="0" parTransId="{973CD2E5-3E81-431B-B28C-2DE8E5151EC6}" sibTransId="{C766E59C-EFC6-4FEE-AB12-129D10E39F12}"/>
    <dgm:cxn modelId="{1D91AD1E-7E0A-4CBD-BD0F-06C5816B707A}" type="presOf" srcId="{AA44796E-5CAB-4AD2-8B35-57996847C2ED}" destId="{7E82D1A8-56B2-4302-8205-6A7A701A3A3B}" srcOrd="0" destOrd="0" presId="urn:microsoft.com/office/officeart/2008/layout/HalfCircleOrganizationChart"/>
    <dgm:cxn modelId="{C5D9A27A-3A36-4E55-83E0-AF5F576612B3}" type="presOf" srcId="{66580B7B-5422-413F-BAD0-D23ACC586297}" destId="{D0E4C5BD-3FD6-4748-9890-7B60356769E1}" srcOrd="0" destOrd="0" presId="urn:microsoft.com/office/officeart/2008/layout/HalfCircleOrganizationChart"/>
    <dgm:cxn modelId="{9D62552B-1AB6-4149-8CF0-9AC067B06D07}" srcId="{0DFAA4AD-1F01-4695-AF2E-38544F501982}" destId="{67C71F55-6098-4ACA-8134-ABA03281332B}" srcOrd="2" destOrd="0" parTransId="{D2A860C4-92F5-458C-B775-A2BC369353B4}" sibTransId="{680FE03A-3E7C-48C1-83CE-CC4A2D10FC5F}"/>
    <dgm:cxn modelId="{A5A52DA2-723B-49F4-BF98-F0C2A8942909}" srcId="{0DFAA4AD-1F01-4695-AF2E-38544F501982}" destId="{55DE2C49-A638-4227-B3B4-BB3C67A1F14B}" srcOrd="4" destOrd="0" parTransId="{930B3E22-9788-4339-9659-F6B3B3F9E348}" sibTransId="{23D995B8-5EB3-4067-96DC-2F80D7C659DA}"/>
    <dgm:cxn modelId="{28588A0D-9B33-4642-9582-70D40BA241B2}" srcId="{AA44796E-5CAB-4AD2-8B35-57996847C2ED}" destId="{6BC5B47F-6760-4CF2-9C0C-D097E1C263A1}" srcOrd="0" destOrd="0" parTransId="{E82A87E9-8126-42C6-9D57-E050C607D822}" sibTransId="{B1D9E4A0-D293-46EF-8D2A-418B5A409C30}"/>
    <dgm:cxn modelId="{F7EE444F-4E30-41BF-82EA-5B1C0891D994}" type="presOf" srcId="{7F0255E4-6D93-4229-A88B-71399112CFE0}" destId="{12AB4CDA-B92E-4777-BE8E-F5AD04C73220}" srcOrd="0" destOrd="0" presId="urn:microsoft.com/office/officeart/2008/layout/HalfCircleOrganizationChart"/>
    <dgm:cxn modelId="{9444A381-3589-462E-BD86-7036C4BF1C21}" type="presOf" srcId="{7FD208C2-4A2C-48CC-8A00-42D0EC619D1F}" destId="{647A7A27-7D39-4607-A910-FB8A38B55DB8}" srcOrd="0" destOrd="0" presId="urn:microsoft.com/office/officeart/2008/layout/HalfCircleOrganizationChart"/>
    <dgm:cxn modelId="{2646CAB7-B2D3-489F-AB62-759B064DC69F}" srcId="{6BC5B47F-6760-4CF2-9C0C-D097E1C263A1}" destId="{0DFAA4AD-1F01-4695-AF2E-38544F501982}" srcOrd="1" destOrd="0" parTransId="{FF1305FB-F1FA-4CB6-8F1C-F3E3B6863436}" sibTransId="{0E0598C7-C48E-4402-A237-E8EE3F0C827E}"/>
    <dgm:cxn modelId="{509CCDE5-797E-4AC2-A231-E19BD76CFFA6}" type="presOf" srcId="{67C71F55-6098-4ACA-8134-ABA03281332B}" destId="{FC69E80C-0A7A-4585-B425-FD9EF1FD7B1E}" srcOrd="0" destOrd="0" presId="urn:microsoft.com/office/officeart/2008/layout/HalfCircleOrganizationChart"/>
    <dgm:cxn modelId="{B371011A-9964-42C3-8DFE-CA99E365E8C7}" type="presOf" srcId="{96AB32BD-27C7-4240-A1B8-050B0D5BD847}" destId="{7CC22A36-BF45-4CD1-9670-97C2998B7FB9}" srcOrd="1" destOrd="0" presId="urn:microsoft.com/office/officeart/2008/layout/HalfCircleOrganizationChart"/>
    <dgm:cxn modelId="{90BB4346-8DA3-4B5B-B977-DF42A6481C5D}" srcId="{96AB32BD-27C7-4240-A1B8-050B0D5BD847}" destId="{21A0A58A-E1ED-4C38-BF6B-A3E1F9D8B7EC}" srcOrd="0" destOrd="0" parTransId="{34BA78B8-6614-4198-A732-FF89C36FE8FA}" sibTransId="{3A64E270-9150-455F-85CA-E01D0186F31F}"/>
    <dgm:cxn modelId="{C3BDFE17-C280-4B8D-A7A5-5272505DB190}" type="presOf" srcId="{D2A860C4-92F5-458C-B775-A2BC369353B4}" destId="{2496852E-8C0A-4173-9241-D54B67561D03}" srcOrd="0" destOrd="0" presId="urn:microsoft.com/office/officeart/2008/layout/HalfCircleOrganizationChart"/>
    <dgm:cxn modelId="{88DAE28D-A079-4C97-83CE-3876EDD32EB4}" type="presOf" srcId="{BD574558-6A89-4BAD-8E16-51AAF761FC98}" destId="{B112D495-ADD9-46F9-A8AD-84AC3682B086}" srcOrd="0" destOrd="0" presId="urn:microsoft.com/office/officeart/2008/layout/HalfCircleOrganizationChart"/>
    <dgm:cxn modelId="{2B337AA3-FD9E-4D84-B8F4-B3926A936697}" srcId="{0DFAA4AD-1F01-4695-AF2E-38544F501982}" destId="{5E52F589-E2E0-4A26-9F42-8C3183064807}" srcOrd="3" destOrd="0" parTransId="{D6C1E83B-D107-4760-BCDE-DC3B213B915E}" sibTransId="{E19E0D6A-4632-4F18-A099-6264317C0778}"/>
    <dgm:cxn modelId="{4EF501CF-9084-4441-B951-7EC6E3DCC09E}" type="presOf" srcId="{DF747E8E-CD25-4342-8A88-7E5EE4672C71}" destId="{5DF980F1-2D52-42A5-A8BE-76CDF3C8F33E}" srcOrd="0" destOrd="0" presId="urn:microsoft.com/office/officeart/2008/layout/HalfCircleOrganizationChart"/>
    <dgm:cxn modelId="{225B3A3A-BD75-401E-9766-989F4A5A405A}" type="presOf" srcId="{3CA5166E-019B-46EE-A839-2CFEDF02082A}" destId="{2E1EAF16-C00D-4BB8-A1AF-257B686BA51E}" srcOrd="0" destOrd="0" presId="urn:microsoft.com/office/officeart/2008/layout/HalfCircleOrganizationChart"/>
    <dgm:cxn modelId="{176822E5-8F48-43A8-9111-BB9032BBCE65}" type="presOf" srcId="{D6C1E83B-D107-4760-BCDE-DC3B213B915E}" destId="{D167CDE1-4198-45DB-94ED-C6173C039FFC}" srcOrd="0" destOrd="0" presId="urn:microsoft.com/office/officeart/2008/layout/HalfCircleOrganizationChart"/>
    <dgm:cxn modelId="{04788CFB-1992-4CB3-B7D2-E99435BC8011}" type="presOf" srcId="{848B5FB8-0F31-4D1C-8246-CAA73D4E0558}" destId="{63BCA951-34ED-4E99-86B6-FCFDE1E13B26}" srcOrd="0" destOrd="0" presId="urn:microsoft.com/office/officeart/2008/layout/HalfCircleOrganizationChart"/>
    <dgm:cxn modelId="{A8E8977D-69D3-48F9-A512-959D0636B46E}" type="presOf" srcId="{7B1D13B0-D8F4-4A68-9273-6B3D2E50A8E7}" destId="{EEC78304-96ED-4C68-903B-2FFA3520D145}" srcOrd="0" destOrd="0" presId="urn:microsoft.com/office/officeart/2008/layout/HalfCircleOrganizationChart"/>
    <dgm:cxn modelId="{18D19DDA-A453-4B0C-B28B-798D54DBBC89}" srcId="{6BC5B47F-6760-4CF2-9C0C-D097E1C263A1}" destId="{96AB32BD-27C7-4240-A1B8-050B0D5BD847}" srcOrd="0" destOrd="0" parTransId="{6D35E5EA-F9CA-44E2-A036-6DFB21F3A038}" sibTransId="{93DAFE86-2AE2-47B8-BB28-01E351D7144C}"/>
    <dgm:cxn modelId="{0A30911C-2140-4FB4-A8DD-4E073248B623}" type="presOf" srcId="{21A0A58A-E1ED-4C38-BF6B-A3E1F9D8B7EC}" destId="{0BE08CF7-8DA0-4810-9526-5E7B4702E6DA}" srcOrd="1" destOrd="0" presId="urn:microsoft.com/office/officeart/2008/layout/HalfCircleOrganizationChart"/>
    <dgm:cxn modelId="{DC5DA102-C9DF-478D-BD7D-A564C3D785AC}" srcId="{6BC5B47F-6760-4CF2-9C0C-D097E1C263A1}" destId="{848B5FB8-0F31-4D1C-8246-CAA73D4E0558}" srcOrd="2" destOrd="0" parTransId="{932C19D4-0770-4AE8-82C2-6BC09C672FD8}" sibTransId="{F21CE8C2-0488-4EB5-968B-07089A592F16}"/>
    <dgm:cxn modelId="{E718A9FB-D75A-434D-A63B-8F2E0310DAAE}" type="presOf" srcId="{932C19D4-0770-4AE8-82C2-6BC09C672FD8}" destId="{91E06D43-011E-47A7-A953-EC95DB093E56}" srcOrd="0" destOrd="0" presId="urn:microsoft.com/office/officeart/2008/layout/HalfCircleOrganizationChart"/>
    <dgm:cxn modelId="{AA0244B4-EEAB-4D79-BC82-5A4CD1BD4A39}" type="presOf" srcId="{7B1D13B0-D8F4-4A68-9273-6B3D2E50A8E7}" destId="{9C3CB646-5B81-4088-B59E-92ACD055C2C8}" srcOrd="1" destOrd="0" presId="urn:microsoft.com/office/officeart/2008/layout/HalfCircleOrganizationChart"/>
    <dgm:cxn modelId="{EBFBD9C6-E0B9-4E6F-91AF-9B5E4B1D8E80}" type="presOf" srcId="{5E52F589-E2E0-4A26-9F42-8C3183064807}" destId="{60FC4540-2402-42A0-A14F-542D12390B41}" srcOrd="1" destOrd="0" presId="urn:microsoft.com/office/officeart/2008/layout/HalfCircleOrganizationChart"/>
    <dgm:cxn modelId="{CB9B481C-C155-49E3-A7B7-AF65C7FE17CB}" type="presOf" srcId="{B809638B-62ED-4786-B374-C411BA3F3E2F}" destId="{B91A310B-7E35-4DA6-9FFB-342DCF2FACCB}" srcOrd="0" destOrd="0" presId="urn:microsoft.com/office/officeart/2008/layout/HalfCircleOrganizationChart"/>
    <dgm:cxn modelId="{65EB0F6C-2595-42F4-9587-A1C8AF25054E}" type="presOf" srcId="{B8704859-BC74-4607-99A2-6FD35C328220}" destId="{F0D8D68E-6B3E-4CE4-8B5E-4C0A373FCA03}" srcOrd="0" destOrd="0" presId="urn:microsoft.com/office/officeart/2008/layout/HalfCircleOrganizationChart"/>
    <dgm:cxn modelId="{41201112-D569-4D25-BC35-CCBD6CAE8C98}" type="presOf" srcId="{34BA78B8-6614-4198-A732-FF89C36FE8FA}" destId="{EAA2E767-9742-4682-A275-DB3C69DA3F39}" srcOrd="0" destOrd="0" presId="urn:microsoft.com/office/officeart/2008/layout/HalfCircleOrganizationChart"/>
    <dgm:cxn modelId="{438F3020-250F-434E-9951-98DADAB8EE3C}" type="presOf" srcId="{55DE2C49-A638-4227-B3B4-BB3C67A1F14B}" destId="{2CE6BE20-CD1B-4526-BE0E-E619BF432827}" srcOrd="0" destOrd="0" presId="urn:microsoft.com/office/officeart/2008/layout/HalfCircleOrganizationChart"/>
    <dgm:cxn modelId="{20B092BC-DE0A-44F1-A0A3-3BFD15C35910}" srcId="{0DFAA4AD-1F01-4695-AF2E-38544F501982}" destId="{B809638B-62ED-4786-B374-C411BA3F3E2F}" srcOrd="0" destOrd="0" parTransId="{3CA5166E-019B-46EE-A839-2CFEDF02082A}" sibTransId="{768873B2-D98E-4AA0-B43C-8FEC2E38F8FB}"/>
    <dgm:cxn modelId="{897079EF-2ACE-450F-BE04-886A02911554}" srcId="{848B5FB8-0F31-4D1C-8246-CAA73D4E0558}" destId="{7FD208C2-4A2C-48CC-8A00-42D0EC619D1F}" srcOrd="1" destOrd="0" parTransId="{66580B7B-5422-413F-BAD0-D23ACC586297}" sibTransId="{3F835162-A200-4B95-9253-1529C2CFFB00}"/>
    <dgm:cxn modelId="{5647BB48-E946-4F27-BB41-543C85B17DEF}" type="presOf" srcId="{5E52F589-E2E0-4A26-9F42-8C3183064807}" destId="{7852FB51-84FE-4D44-A870-30535017763C}" srcOrd="0" destOrd="0" presId="urn:microsoft.com/office/officeart/2008/layout/HalfCircleOrganizationChart"/>
    <dgm:cxn modelId="{F2211AD5-33D1-429F-9A6B-D26B15BC1937}" type="presOf" srcId="{6BC5B47F-6760-4CF2-9C0C-D097E1C263A1}" destId="{59049824-490E-49B3-962E-4B558419E7AF}" srcOrd="1" destOrd="0" presId="urn:microsoft.com/office/officeart/2008/layout/HalfCircleOrganizationChart"/>
    <dgm:cxn modelId="{2F662A57-08E0-46E6-8062-BCE243181F63}" srcId="{848B5FB8-0F31-4D1C-8246-CAA73D4E0558}" destId="{DF747E8E-CD25-4342-8A88-7E5EE4672C71}" srcOrd="0" destOrd="0" parTransId="{BD574558-6A89-4BAD-8E16-51AAF761FC98}" sibTransId="{7DF7F09C-31F3-4F87-AA39-A4871EBBA7C4}"/>
    <dgm:cxn modelId="{C9B539CD-0EA6-499D-925B-2CAC4F80511A}" type="presOf" srcId="{32D8F893-D7C3-4DFF-91A3-CF157FE01924}" destId="{96147F7F-8241-4DD4-9877-4411A76A09B0}" srcOrd="1" destOrd="0" presId="urn:microsoft.com/office/officeart/2008/layout/HalfCircleOrganizationChart"/>
    <dgm:cxn modelId="{260BDA22-B527-4BBF-B013-D69BF918FFB2}" type="presOf" srcId="{55DE2C49-A638-4227-B3B4-BB3C67A1F14B}" destId="{06B2C7A8-5A20-45E3-BF71-69531BCD1EAF}" srcOrd="1" destOrd="0" presId="urn:microsoft.com/office/officeart/2008/layout/HalfCircleOrganizationChart"/>
    <dgm:cxn modelId="{60EB9214-92A4-452E-8C28-B9F64A23EFB5}" type="presOf" srcId="{DF747E8E-CD25-4342-8A88-7E5EE4672C71}" destId="{DB0F2FD7-C24E-4AF8-AA5E-C0EFCCE1D463}" srcOrd="1" destOrd="0" presId="urn:microsoft.com/office/officeart/2008/layout/HalfCircleOrganizationChart"/>
    <dgm:cxn modelId="{7EE50838-BBF8-45F7-978E-75F868FEB724}" type="presOf" srcId="{973CD2E5-3E81-431B-B28C-2DE8E5151EC6}" destId="{CD97319C-84D9-4B55-9E0B-992D13B89A3C}" srcOrd="0" destOrd="0" presId="urn:microsoft.com/office/officeart/2008/layout/HalfCircleOrganizationChart"/>
    <dgm:cxn modelId="{68F31546-0A8F-4AA8-81D4-31893556B6CA}" type="presOf" srcId="{0DFAA4AD-1F01-4695-AF2E-38544F501982}" destId="{DB830B89-00B1-47BF-B3A0-00DE4A032736}" srcOrd="1" destOrd="0" presId="urn:microsoft.com/office/officeart/2008/layout/HalfCircleOrganizationChart"/>
    <dgm:cxn modelId="{40AFAA64-1670-4CD7-9EA1-4FCDFFF75C47}" type="presOf" srcId="{32D8F893-D7C3-4DFF-91A3-CF157FE01924}" destId="{B43AF693-0765-4652-BE18-1E986472B5AC}" srcOrd="0" destOrd="0" presId="urn:microsoft.com/office/officeart/2008/layout/HalfCircleOrganizationChart"/>
    <dgm:cxn modelId="{6AA3E755-D0B6-491E-BA65-980103830C4E}" type="presParOf" srcId="{7E82D1A8-56B2-4302-8205-6A7A701A3A3B}" destId="{AD76B581-9254-4DF9-9EDE-2548F678566C}" srcOrd="0" destOrd="0" presId="urn:microsoft.com/office/officeart/2008/layout/HalfCircleOrganizationChart"/>
    <dgm:cxn modelId="{77A924A3-F028-4437-BE6E-BD399539D33D}" type="presParOf" srcId="{AD76B581-9254-4DF9-9EDE-2548F678566C}" destId="{BB01948E-3556-4727-86A6-33C769865609}" srcOrd="0" destOrd="0" presId="urn:microsoft.com/office/officeart/2008/layout/HalfCircleOrganizationChart"/>
    <dgm:cxn modelId="{C8241A45-4B94-4138-8DC2-1EC72468921E}" type="presParOf" srcId="{BB01948E-3556-4727-86A6-33C769865609}" destId="{5EEE15C8-16E7-42B9-BCFD-5B369C91B667}" srcOrd="0" destOrd="0" presId="urn:microsoft.com/office/officeart/2008/layout/HalfCircleOrganizationChart"/>
    <dgm:cxn modelId="{A7F80CA8-C264-41D7-92DA-5172B363BE2D}" type="presParOf" srcId="{BB01948E-3556-4727-86A6-33C769865609}" destId="{846587CE-254D-4EB0-80ED-4D2FDDB931DA}" srcOrd="1" destOrd="0" presId="urn:microsoft.com/office/officeart/2008/layout/HalfCircleOrganizationChart"/>
    <dgm:cxn modelId="{F384050A-EF5E-4D28-9E1F-ED7E6067A721}" type="presParOf" srcId="{BB01948E-3556-4727-86A6-33C769865609}" destId="{8E45B3A1-5AE5-48FC-8AA9-95651E11FD68}" srcOrd="2" destOrd="0" presId="urn:microsoft.com/office/officeart/2008/layout/HalfCircleOrganizationChart"/>
    <dgm:cxn modelId="{0B89D508-DA39-48D4-979E-C902FEB568B5}" type="presParOf" srcId="{BB01948E-3556-4727-86A6-33C769865609}" destId="{59049824-490E-49B3-962E-4B558419E7AF}" srcOrd="3" destOrd="0" presId="urn:microsoft.com/office/officeart/2008/layout/HalfCircleOrganizationChart"/>
    <dgm:cxn modelId="{B63B3CBF-3713-4EBC-85C8-1A5A7393F344}" type="presParOf" srcId="{AD76B581-9254-4DF9-9EDE-2548F678566C}" destId="{17F2606D-A740-4737-B745-5E8C17C3B3A7}" srcOrd="1" destOrd="0" presId="urn:microsoft.com/office/officeart/2008/layout/HalfCircleOrganizationChart"/>
    <dgm:cxn modelId="{2828F062-9A4B-46C9-89D8-CA4240EC9AB7}" type="presParOf" srcId="{17F2606D-A740-4737-B745-5E8C17C3B3A7}" destId="{D8227EB9-C884-4F77-87CF-DFD61CF39F84}" srcOrd="0" destOrd="0" presId="urn:microsoft.com/office/officeart/2008/layout/HalfCircleOrganizationChart"/>
    <dgm:cxn modelId="{934EBB86-D367-463A-A71B-93B7E98B93C7}" type="presParOf" srcId="{17F2606D-A740-4737-B745-5E8C17C3B3A7}" destId="{A276852B-1562-404C-BF5B-E20C3019CA28}" srcOrd="1" destOrd="0" presId="urn:microsoft.com/office/officeart/2008/layout/HalfCircleOrganizationChart"/>
    <dgm:cxn modelId="{D27E454B-817C-40C6-82F2-8BA249B24A62}" type="presParOf" srcId="{A276852B-1562-404C-BF5B-E20C3019CA28}" destId="{B0CE56D7-E57A-4A43-A283-5741AD0D7C63}" srcOrd="0" destOrd="0" presId="urn:microsoft.com/office/officeart/2008/layout/HalfCircleOrganizationChart"/>
    <dgm:cxn modelId="{EB7746EE-5B70-46DA-830E-03263776EF11}" type="presParOf" srcId="{B0CE56D7-E57A-4A43-A283-5741AD0D7C63}" destId="{046765A3-6CB2-4EDE-A313-CE871FD0ADDF}" srcOrd="0" destOrd="0" presId="urn:microsoft.com/office/officeart/2008/layout/HalfCircleOrganizationChart"/>
    <dgm:cxn modelId="{05964B10-96B1-4348-8C88-CF0AD0AC0120}" type="presParOf" srcId="{B0CE56D7-E57A-4A43-A283-5741AD0D7C63}" destId="{D95B39B9-7D6F-4C34-88EC-7CBD082EA1E6}" srcOrd="1" destOrd="0" presId="urn:microsoft.com/office/officeart/2008/layout/HalfCircleOrganizationChart"/>
    <dgm:cxn modelId="{E27802F6-C400-4305-9AC3-B64EFACD1BD7}" type="presParOf" srcId="{B0CE56D7-E57A-4A43-A283-5741AD0D7C63}" destId="{4BE0DF27-9264-4DE7-9F5C-B37A749D8B08}" srcOrd="2" destOrd="0" presId="urn:microsoft.com/office/officeart/2008/layout/HalfCircleOrganizationChart"/>
    <dgm:cxn modelId="{8F212763-4C1F-4BAC-A976-FD89D38A459E}" type="presParOf" srcId="{B0CE56D7-E57A-4A43-A283-5741AD0D7C63}" destId="{7CC22A36-BF45-4CD1-9670-97C2998B7FB9}" srcOrd="3" destOrd="0" presId="urn:microsoft.com/office/officeart/2008/layout/HalfCircleOrganizationChart"/>
    <dgm:cxn modelId="{2F3667D2-61E0-4085-9167-818574F8E7C2}" type="presParOf" srcId="{A276852B-1562-404C-BF5B-E20C3019CA28}" destId="{D19AB8A8-C331-43ED-A34F-752178EFACB3}" srcOrd="1" destOrd="0" presId="urn:microsoft.com/office/officeart/2008/layout/HalfCircleOrganizationChart"/>
    <dgm:cxn modelId="{518A9548-7BBF-4B4D-808E-BA74D623C588}" type="presParOf" srcId="{D19AB8A8-C331-43ED-A34F-752178EFACB3}" destId="{EAA2E767-9742-4682-A275-DB3C69DA3F39}" srcOrd="0" destOrd="0" presId="urn:microsoft.com/office/officeart/2008/layout/HalfCircleOrganizationChart"/>
    <dgm:cxn modelId="{0E1AB112-BA33-4581-9C60-B2FAAAF8BFDF}" type="presParOf" srcId="{D19AB8A8-C331-43ED-A34F-752178EFACB3}" destId="{EA37E901-F9B9-4E99-9A09-29C8DA16A0B6}" srcOrd="1" destOrd="0" presId="urn:microsoft.com/office/officeart/2008/layout/HalfCircleOrganizationChart"/>
    <dgm:cxn modelId="{6ED610D0-556A-4908-8333-5A6E200D94FB}" type="presParOf" srcId="{EA37E901-F9B9-4E99-9A09-29C8DA16A0B6}" destId="{0094ED50-1EED-4674-A7FD-0C884E74085C}" srcOrd="0" destOrd="0" presId="urn:microsoft.com/office/officeart/2008/layout/HalfCircleOrganizationChart"/>
    <dgm:cxn modelId="{9A0E5406-FF78-4AF5-8D02-84A72842ECB5}" type="presParOf" srcId="{0094ED50-1EED-4674-A7FD-0C884E74085C}" destId="{CC32E40F-9A13-4ACD-AECB-CC296DC3A1FD}" srcOrd="0" destOrd="0" presId="urn:microsoft.com/office/officeart/2008/layout/HalfCircleOrganizationChart"/>
    <dgm:cxn modelId="{BF980A1A-D64A-4668-8B07-1F6A7EC58067}" type="presParOf" srcId="{0094ED50-1EED-4674-A7FD-0C884E74085C}" destId="{5D109771-1213-4DDD-923D-99C3A82CAE8C}" srcOrd="1" destOrd="0" presId="urn:microsoft.com/office/officeart/2008/layout/HalfCircleOrganizationChart"/>
    <dgm:cxn modelId="{3D780D2A-09C3-401C-9FD3-E54C33EE5216}" type="presParOf" srcId="{0094ED50-1EED-4674-A7FD-0C884E74085C}" destId="{3BE4CBC9-4387-4358-84E6-F1679CE0B33B}" srcOrd="2" destOrd="0" presId="urn:microsoft.com/office/officeart/2008/layout/HalfCircleOrganizationChart"/>
    <dgm:cxn modelId="{78FCFE63-8D4B-4D28-ABF4-9E7EDF8CEE0C}" type="presParOf" srcId="{0094ED50-1EED-4674-A7FD-0C884E74085C}" destId="{0BE08CF7-8DA0-4810-9526-5E7B4702E6DA}" srcOrd="3" destOrd="0" presId="urn:microsoft.com/office/officeart/2008/layout/HalfCircleOrganizationChart"/>
    <dgm:cxn modelId="{6CC24FD6-8E40-43F0-8382-EDFD4DE284A1}" type="presParOf" srcId="{EA37E901-F9B9-4E99-9A09-29C8DA16A0B6}" destId="{29DF0912-CDA8-4933-BE59-0B3ED772A516}" srcOrd="1" destOrd="0" presId="urn:microsoft.com/office/officeart/2008/layout/HalfCircleOrganizationChart"/>
    <dgm:cxn modelId="{9B19A3DD-7C25-44C3-BCE7-69BD3AF99AA7}" type="presParOf" srcId="{EA37E901-F9B9-4E99-9A09-29C8DA16A0B6}" destId="{AAE18FA7-B9F1-424F-A9BA-9424DE7E91F2}" srcOrd="2" destOrd="0" presId="urn:microsoft.com/office/officeart/2008/layout/HalfCircleOrganizationChart"/>
    <dgm:cxn modelId="{5C404CEA-B0BD-46D3-9F82-8CCEB572ABF9}" type="presParOf" srcId="{D19AB8A8-C331-43ED-A34F-752178EFACB3}" destId="{F0D8D68E-6B3E-4CE4-8B5E-4C0A373FCA03}" srcOrd="2" destOrd="0" presId="urn:microsoft.com/office/officeart/2008/layout/HalfCircleOrganizationChart"/>
    <dgm:cxn modelId="{234D124A-766A-485D-9812-F4A5CF6CE145}" type="presParOf" srcId="{D19AB8A8-C331-43ED-A34F-752178EFACB3}" destId="{BDE40A75-38C5-4E0C-9E66-AF90AA0B85E3}" srcOrd="3" destOrd="0" presId="urn:microsoft.com/office/officeart/2008/layout/HalfCircleOrganizationChart"/>
    <dgm:cxn modelId="{61F64BA3-525D-48A0-818B-26B24DFF5AF0}" type="presParOf" srcId="{BDE40A75-38C5-4E0C-9E66-AF90AA0B85E3}" destId="{4639E20A-1639-4AD6-9A49-2EDDFF16EB62}" srcOrd="0" destOrd="0" presId="urn:microsoft.com/office/officeart/2008/layout/HalfCircleOrganizationChart"/>
    <dgm:cxn modelId="{107E042F-DF6F-4858-9443-FA6DD811E0A0}" type="presParOf" srcId="{4639E20A-1639-4AD6-9A49-2EDDFF16EB62}" destId="{12AB4CDA-B92E-4777-BE8E-F5AD04C73220}" srcOrd="0" destOrd="0" presId="urn:microsoft.com/office/officeart/2008/layout/HalfCircleOrganizationChart"/>
    <dgm:cxn modelId="{EA030559-F88E-42B0-AFB9-8DAAD49EE4D3}" type="presParOf" srcId="{4639E20A-1639-4AD6-9A49-2EDDFF16EB62}" destId="{53B1E110-70FE-4B53-9094-FF1964E5B5CE}" srcOrd="1" destOrd="0" presId="urn:microsoft.com/office/officeart/2008/layout/HalfCircleOrganizationChart"/>
    <dgm:cxn modelId="{430EFC52-DC2A-4652-9852-E9D3657F6804}" type="presParOf" srcId="{4639E20A-1639-4AD6-9A49-2EDDFF16EB62}" destId="{C5748CB6-4F0A-4A9A-96B7-1F82A390EA95}" srcOrd="2" destOrd="0" presId="urn:microsoft.com/office/officeart/2008/layout/HalfCircleOrganizationChart"/>
    <dgm:cxn modelId="{A7E5C04A-E650-4282-8A22-8D3D5199CD5D}" type="presParOf" srcId="{4639E20A-1639-4AD6-9A49-2EDDFF16EB62}" destId="{57AB390A-9947-4D05-9A39-C70D703F41BA}" srcOrd="3" destOrd="0" presId="urn:microsoft.com/office/officeart/2008/layout/HalfCircleOrganizationChart"/>
    <dgm:cxn modelId="{D7A8D0CC-34FC-4A4A-BA45-8A4AD14EA9A4}" type="presParOf" srcId="{BDE40A75-38C5-4E0C-9E66-AF90AA0B85E3}" destId="{CE6146B4-3629-43B2-9EB4-A0F5A858E2A2}" srcOrd="1" destOrd="0" presId="urn:microsoft.com/office/officeart/2008/layout/HalfCircleOrganizationChart"/>
    <dgm:cxn modelId="{57C93CEF-1572-41A8-B42A-EED3BF476BE3}" type="presParOf" srcId="{BDE40A75-38C5-4E0C-9E66-AF90AA0B85E3}" destId="{D2489A77-500D-40F3-87C1-19433A2A428C}" srcOrd="2" destOrd="0" presId="urn:microsoft.com/office/officeart/2008/layout/HalfCircleOrganizationChart"/>
    <dgm:cxn modelId="{43848D7E-91A5-4239-850D-972A22D83433}" type="presParOf" srcId="{A276852B-1562-404C-BF5B-E20C3019CA28}" destId="{4781DA94-C8DA-4DE1-B5DF-6F711FCF7A29}" srcOrd="2" destOrd="0" presId="urn:microsoft.com/office/officeart/2008/layout/HalfCircleOrganizationChart"/>
    <dgm:cxn modelId="{F3780060-78AD-44C0-98D5-F3CA0522015C}" type="presParOf" srcId="{17F2606D-A740-4737-B745-5E8C17C3B3A7}" destId="{9553DE17-D7FB-4F1D-B284-74D3DB87D974}" srcOrd="2" destOrd="0" presId="urn:microsoft.com/office/officeart/2008/layout/HalfCircleOrganizationChart"/>
    <dgm:cxn modelId="{B6E16742-F4FD-42A5-B392-1E389FF81D58}" type="presParOf" srcId="{17F2606D-A740-4737-B745-5E8C17C3B3A7}" destId="{E251EC39-3D65-4E7C-AE31-D60B3FDC5297}" srcOrd="3" destOrd="0" presId="urn:microsoft.com/office/officeart/2008/layout/HalfCircleOrganizationChart"/>
    <dgm:cxn modelId="{4931DC95-7138-48AF-A0EF-A9A955FD47A1}" type="presParOf" srcId="{E251EC39-3D65-4E7C-AE31-D60B3FDC5297}" destId="{6E7BD488-8609-4ECA-A5CF-BBD4767B833D}" srcOrd="0" destOrd="0" presId="urn:microsoft.com/office/officeart/2008/layout/HalfCircleOrganizationChart"/>
    <dgm:cxn modelId="{293F6EFA-1E23-44AB-B758-3028FED42C74}" type="presParOf" srcId="{6E7BD488-8609-4ECA-A5CF-BBD4767B833D}" destId="{4ACD3585-DEC3-456F-98E9-6D187DF2338A}" srcOrd="0" destOrd="0" presId="urn:microsoft.com/office/officeart/2008/layout/HalfCircleOrganizationChart"/>
    <dgm:cxn modelId="{09F2ADAA-0C3D-4CCC-BA47-1CB3CC56177A}" type="presParOf" srcId="{6E7BD488-8609-4ECA-A5CF-BBD4767B833D}" destId="{0AFAEA16-F803-4056-8EDD-D510A4C5798F}" srcOrd="1" destOrd="0" presId="urn:microsoft.com/office/officeart/2008/layout/HalfCircleOrganizationChart"/>
    <dgm:cxn modelId="{4B528FB2-C7B2-4DAE-B269-CA3A33E601F7}" type="presParOf" srcId="{6E7BD488-8609-4ECA-A5CF-BBD4767B833D}" destId="{FB4C2FCC-126A-4EE0-917E-E3255272EC7B}" srcOrd="2" destOrd="0" presId="urn:microsoft.com/office/officeart/2008/layout/HalfCircleOrganizationChart"/>
    <dgm:cxn modelId="{690D836B-F453-416D-A132-C937DFE5DBFD}" type="presParOf" srcId="{6E7BD488-8609-4ECA-A5CF-BBD4767B833D}" destId="{DB830B89-00B1-47BF-B3A0-00DE4A032736}" srcOrd="3" destOrd="0" presId="urn:microsoft.com/office/officeart/2008/layout/HalfCircleOrganizationChart"/>
    <dgm:cxn modelId="{7B7652FC-C5B6-4A8C-8DB0-E27BA24EC301}" type="presParOf" srcId="{E251EC39-3D65-4E7C-AE31-D60B3FDC5297}" destId="{0C1E47C5-BE0D-4CD8-B4F1-AC4F8A07D67A}" srcOrd="1" destOrd="0" presId="urn:microsoft.com/office/officeart/2008/layout/HalfCircleOrganizationChart"/>
    <dgm:cxn modelId="{8CBC0D77-D6C5-4130-82A2-A79A1DC7E82C}" type="presParOf" srcId="{0C1E47C5-BE0D-4CD8-B4F1-AC4F8A07D67A}" destId="{2E1EAF16-C00D-4BB8-A1AF-257B686BA51E}" srcOrd="0" destOrd="0" presId="urn:microsoft.com/office/officeart/2008/layout/HalfCircleOrganizationChart"/>
    <dgm:cxn modelId="{A79DCBEF-42A2-4FA7-A662-DAEC32E2302C}" type="presParOf" srcId="{0C1E47C5-BE0D-4CD8-B4F1-AC4F8A07D67A}" destId="{5CF66746-643A-4E12-A179-2ECCD47A26E3}" srcOrd="1" destOrd="0" presId="urn:microsoft.com/office/officeart/2008/layout/HalfCircleOrganizationChart"/>
    <dgm:cxn modelId="{3D239C81-AF15-4DEA-A544-94F994F65712}" type="presParOf" srcId="{5CF66746-643A-4E12-A179-2ECCD47A26E3}" destId="{00FF920E-113B-4A35-A34A-5022D6F3FD1B}" srcOrd="0" destOrd="0" presId="urn:microsoft.com/office/officeart/2008/layout/HalfCircleOrganizationChart"/>
    <dgm:cxn modelId="{A52AE553-CE92-40A4-9C09-C3B1C9FAD86B}" type="presParOf" srcId="{00FF920E-113B-4A35-A34A-5022D6F3FD1B}" destId="{B91A310B-7E35-4DA6-9FFB-342DCF2FACCB}" srcOrd="0" destOrd="0" presId="urn:microsoft.com/office/officeart/2008/layout/HalfCircleOrganizationChart"/>
    <dgm:cxn modelId="{3C0F3CB4-C4B4-4C28-8059-EA49D0BBC141}" type="presParOf" srcId="{00FF920E-113B-4A35-A34A-5022D6F3FD1B}" destId="{6324F39F-1480-45A3-91AE-79C09B34D6E1}" srcOrd="1" destOrd="0" presId="urn:microsoft.com/office/officeart/2008/layout/HalfCircleOrganizationChart"/>
    <dgm:cxn modelId="{4E70AA13-2E7F-4276-983E-A89BBE1093F2}" type="presParOf" srcId="{00FF920E-113B-4A35-A34A-5022D6F3FD1B}" destId="{66A7E88F-1383-4E77-BD5F-E14739CF72AE}" srcOrd="2" destOrd="0" presId="urn:microsoft.com/office/officeart/2008/layout/HalfCircleOrganizationChart"/>
    <dgm:cxn modelId="{53F979A2-F9CE-4255-BAD5-6EC4C30EAA6D}" type="presParOf" srcId="{00FF920E-113B-4A35-A34A-5022D6F3FD1B}" destId="{89E0D4F8-3B85-4C9B-B039-4114C9E173F5}" srcOrd="3" destOrd="0" presId="urn:microsoft.com/office/officeart/2008/layout/HalfCircleOrganizationChart"/>
    <dgm:cxn modelId="{624BEF2E-81C6-4CD7-8CA8-5887BC4F487A}" type="presParOf" srcId="{5CF66746-643A-4E12-A179-2ECCD47A26E3}" destId="{A2BA70F3-630E-4028-A44A-7AFDE63F586B}" srcOrd="1" destOrd="0" presId="urn:microsoft.com/office/officeart/2008/layout/HalfCircleOrganizationChart"/>
    <dgm:cxn modelId="{B01F8942-59F6-46EA-9810-F306A89BF6EB}" type="presParOf" srcId="{5CF66746-643A-4E12-A179-2ECCD47A26E3}" destId="{E408B4E1-5C88-494A-A0D7-F6657195BF36}" srcOrd="2" destOrd="0" presId="urn:microsoft.com/office/officeart/2008/layout/HalfCircleOrganizationChart"/>
    <dgm:cxn modelId="{D38C982D-4075-4CDC-9897-1AE4C8C1E2E3}" type="presParOf" srcId="{0C1E47C5-BE0D-4CD8-B4F1-AC4F8A07D67A}" destId="{CD97319C-84D9-4B55-9E0B-992D13B89A3C}" srcOrd="2" destOrd="0" presId="urn:microsoft.com/office/officeart/2008/layout/HalfCircleOrganizationChart"/>
    <dgm:cxn modelId="{82A4622A-A140-4D40-970E-784718DD9DEE}" type="presParOf" srcId="{0C1E47C5-BE0D-4CD8-B4F1-AC4F8A07D67A}" destId="{F0BC8F11-ABA4-4FA8-83FE-9D0DC9541228}" srcOrd="3" destOrd="0" presId="urn:microsoft.com/office/officeart/2008/layout/HalfCircleOrganizationChart"/>
    <dgm:cxn modelId="{4FFA66AC-C549-4C2B-9748-3A4684F07F3F}" type="presParOf" srcId="{F0BC8F11-ABA4-4FA8-83FE-9D0DC9541228}" destId="{A0DF0881-80D3-46F6-A956-FFF424658C6B}" srcOrd="0" destOrd="0" presId="urn:microsoft.com/office/officeart/2008/layout/HalfCircleOrganizationChart"/>
    <dgm:cxn modelId="{1B612641-A643-43E7-8598-3D340AF7CFCA}" type="presParOf" srcId="{A0DF0881-80D3-46F6-A956-FFF424658C6B}" destId="{B43AF693-0765-4652-BE18-1E986472B5AC}" srcOrd="0" destOrd="0" presId="urn:microsoft.com/office/officeart/2008/layout/HalfCircleOrganizationChart"/>
    <dgm:cxn modelId="{AA2A4ECF-2205-402D-BC0B-A37E8D2262DA}" type="presParOf" srcId="{A0DF0881-80D3-46F6-A956-FFF424658C6B}" destId="{3B753EE9-3CC4-48EB-8160-20856FF44535}" srcOrd="1" destOrd="0" presId="urn:microsoft.com/office/officeart/2008/layout/HalfCircleOrganizationChart"/>
    <dgm:cxn modelId="{40C43695-16FE-4BA3-9744-1DFC8DD477D7}" type="presParOf" srcId="{A0DF0881-80D3-46F6-A956-FFF424658C6B}" destId="{5075DE8E-9661-40E9-B9C1-D98BB3EFF08F}" srcOrd="2" destOrd="0" presId="urn:microsoft.com/office/officeart/2008/layout/HalfCircleOrganizationChart"/>
    <dgm:cxn modelId="{B4766828-FA74-4BF6-8E63-791EB43F8095}" type="presParOf" srcId="{A0DF0881-80D3-46F6-A956-FFF424658C6B}" destId="{96147F7F-8241-4DD4-9877-4411A76A09B0}" srcOrd="3" destOrd="0" presId="urn:microsoft.com/office/officeart/2008/layout/HalfCircleOrganizationChart"/>
    <dgm:cxn modelId="{CEF70DF4-89D1-40A6-BEFE-7D26465A5E9D}" type="presParOf" srcId="{F0BC8F11-ABA4-4FA8-83FE-9D0DC9541228}" destId="{0ABA7B5F-E702-40F1-8A22-B20F46B61287}" srcOrd="1" destOrd="0" presId="urn:microsoft.com/office/officeart/2008/layout/HalfCircleOrganizationChart"/>
    <dgm:cxn modelId="{9E2A6275-80F0-41CF-BCDB-0069F34656DC}" type="presParOf" srcId="{F0BC8F11-ABA4-4FA8-83FE-9D0DC9541228}" destId="{D7A858CA-E7C4-4B8D-95C9-D889CE33D7E7}" srcOrd="2" destOrd="0" presId="urn:microsoft.com/office/officeart/2008/layout/HalfCircleOrganizationChart"/>
    <dgm:cxn modelId="{B782E2EC-3F16-4DF9-B7F7-DB0E2A0F0802}" type="presParOf" srcId="{0C1E47C5-BE0D-4CD8-B4F1-AC4F8A07D67A}" destId="{2496852E-8C0A-4173-9241-D54B67561D03}" srcOrd="4" destOrd="0" presId="urn:microsoft.com/office/officeart/2008/layout/HalfCircleOrganizationChart"/>
    <dgm:cxn modelId="{1921D29A-F777-4A51-890D-4E6C4B86A4DE}" type="presParOf" srcId="{0C1E47C5-BE0D-4CD8-B4F1-AC4F8A07D67A}" destId="{4606F297-836B-47A6-8016-BF94274BB5D5}" srcOrd="5" destOrd="0" presId="urn:microsoft.com/office/officeart/2008/layout/HalfCircleOrganizationChart"/>
    <dgm:cxn modelId="{2E377411-4E4F-4814-AEC8-011000889288}" type="presParOf" srcId="{4606F297-836B-47A6-8016-BF94274BB5D5}" destId="{DB91E5A8-82F8-4D7E-89E1-7797293CD754}" srcOrd="0" destOrd="0" presId="urn:microsoft.com/office/officeart/2008/layout/HalfCircleOrganizationChart"/>
    <dgm:cxn modelId="{05EE6C2A-11BA-4A57-8D0D-182C759D82A2}" type="presParOf" srcId="{DB91E5A8-82F8-4D7E-89E1-7797293CD754}" destId="{FC69E80C-0A7A-4585-B425-FD9EF1FD7B1E}" srcOrd="0" destOrd="0" presId="urn:microsoft.com/office/officeart/2008/layout/HalfCircleOrganizationChart"/>
    <dgm:cxn modelId="{F84950D1-A0F0-488F-AE32-59411ACADF26}" type="presParOf" srcId="{DB91E5A8-82F8-4D7E-89E1-7797293CD754}" destId="{AD180206-E4EF-4377-9A94-5490C366F6CF}" srcOrd="1" destOrd="0" presId="urn:microsoft.com/office/officeart/2008/layout/HalfCircleOrganizationChart"/>
    <dgm:cxn modelId="{81CBFD0E-B0C5-4A1F-858B-6784A6DA2F8B}" type="presParOf" srcId="{DB91E5A8-82F8-4D7E-89E1-7797293CD754}" destId="{0DEDEB93-C6F7-49DE-9336-833BB5AC8282}" srcOrd="2" destOrd="0" presId="urn:microsoft.com/office/officeart/2008/layout/HalfCircleOrganizationChart"/>
    <dgm:cxn modelId="{C3C249FF-D8C7-4367-A028-58D6DB5D6A9E}" type="presParOf" srcId="{DB91E5A8-82F8-4D7E-89E1-7797293CD754}" destId="{D36ED4DA-DB85-4F81-8852-6CAAC3C77FCC}" srcOrd="3" destOrd="0" presId="urn:microsoft.com/office/officeart/2008/layout/HalfCircleOrganizationChart"/>
    <dgm:cxn modelId="{B7289A7B-EF8F-40FF-9BB8-558F66E1AEC8}" type="presParOf" srcId="{4606F297-836B-47A6-8016-BF94274BB5D5}" destId="{3A75EB87-7357-4B40-9974-997F92162C44}" srcOrd="1" destOrd="0" presId="urn:microsoft.com/office/officeart/2008/layout/HalfCircleOrganizationChart"/>
    <dgm:cxn modelId="{B096D030-7B5C-492C-B195-1859406AE096}" type="presParOf" srcId="{4606F297-836B-47A6-8016-BF94274BB5D5}" destId="{72A53016-FB12-46DB-82CB-0389EBC22B28}" srcOrd="2" destOrd="0" presId="urn:microsoft.com/office/officeart/2008/layout/HalfCircleOrganizationChart"/>
    <dgm:cxn modelId="{C7137B92-A7FC-494D-B77C-A838D0BE04F2}" type="presParOf" srcId="{0C1E47C5-BE0D-4CD8-B4F1-AC4F8A07D67A}" destId="{D167CDE1-4198-45DB-94ED-C6173C039FFC}" srcOrd="6" destOrd="0" presId="urn:microsoft.com/office/officeart/2008/layout/HalfCircleOrganizationChart"/>
    <dgm:cxn modelId="{3D792D86-5461-4B27-BB84-572956623260}" type="presParOf" srcId="{0C1E47C5-BE0D-4CD8-B4F1-AC4F8A07D67A}" destId="{60CFF3E1-ACBD-4A5C-99A7-C320121E21B6}" srcOrd="7" destOrd="0" presId="urn:microsoft.com/office/officeart/2008/layout/HalfCircleOrganizationChart"/>
    <dgm:cxn modelId="{16BFA19B-0B5D-451B-AC72-A67F4434C6B0}" type="presParOf" srcId="{60CFF3E1-ACBD-4A5C-99A7-C320121E21B6}" destId="{28F30ECD-F2F9-4025-BF7B-A637DCC5D8EB}" srcOrd="0" destOrd="0" presId="urn:microsoft.com/office/officeart/2008/layout/HalfCircleOrganizationChart"/>
    <dgm:cxn modelId="{A99D0C58-5A43-4721-965A-AA7A2D54E75A}" type="presParOf" srcId="{28F30ECD-F2F9-4025-BF7B-A637DCC5D8EB}" destId="{7852FB51-84FE-4D44-A870-30535017763C}" srcOrd="0" destOrd="0" presId="urn:microsoft.com/office/officeart/2008/layout/HalfCircleOrganizationChart"/>
    <dgm:cxn modelId="{168FD451-788F-4BA2-9CB6-E79FEACAA95A}" type="presParOf" srcId="{28F30ECD-F2F9-4025-BF7B-A637DCC5D8EB}" destId="{5D73F0EB-1B3F-438B-87C0-FD12B0AA855F}" srcOrd="1" destOrd="0" presId="urn:microsoft.com/office/officeart/2008/layout/HalfCircleOrganizationChart"/>
    <dgm:cxn modelId="{FB529BBF-6DC8-4D41-B124-CA8DC217BF4A}" type="presParOf" srcId="{28F30ECD-F2F9-4025-BF7B-A637DCC5D8EB}" destId="{D50E0767-41B7-4FF0-8DF0-F6AB528E6B7F}" srcOrd="2" destOrd="0" presId="urn:microsoft.com/office/officeart/2008/layout/HalfCircleOrganizationChart"/>
    <dgm:cxn modelId="{9D9F295C-ED3A-4A2D-88ED-989981D3E32E}" type="presParOf" srcId="{28F30ECD-F2F9-4025-BF7B-A637DCC5D8EB}" destId="{60FC4540-2402-42A0-A14F-542D12390B41}" srcOrd="3" destOrd="0" presId="urn:microsoft.com/office/officeart/2008/layout/HalfCircleOrganizationChart"/>
    <dgm:cxn modelId="{F3E4A9BB-9ADF-40A9-B4F2-894A368F3C64}" type="presParOf" srcId="{60CFF3E1-ACBD-4A5C-99A7-C320121E21B6}" destId="{DA34C5DA-A453-4B38-A03A-514389BA4377}" srcOrd="1" destOrd="0" presId="urn:microsoft.com/office/officeart/2008/layout/HalfCircleOrganizationChart"/>
    <dgm:cxn modelId="{AAED2476-920B-45F1-ABEF-1D7CBCDFBCB2}" type="presParOf" srcId="{60CFF3E1-ACBD-4A5C-99A7-C320121E21B6}" destId="{57AC368C-9748-4769-953B-E31643161544}" srcOrd="2" destOrd="0" presId="urn:microsoft.com/office/officeart/2008/layout/HalfCircleOrganizationChart"/>
    <dgm:cxn modelId="{DA86CF92-F82D-40D1-AE2C-B321ADEA2229}" type="presParOf" srcId="{0C1E47C5-BE0D-4CD8-B4F1-AC4F8A07D67A}" destId="{A6011813-6F00-469E-9AFB-12B5FD1CF015}" srcOrd="8" destOrd="0" presId="urn:microsoft.com/office/officeart/2008/layout/HalfCircleOrganizationChart"/>
    <dgm:cxn modelId="{A76719A1-56B0-4721-BEAC-A5AA19D0608A}" type="presParOf" srcId="{0C1E47C5-BE0D-4CD8-B4F1-AC4F8A07D67A}" destId="{310B2E8E-99CE-412F-B826-DFA0ACE4C6FA}" srcOrd="9" destOrd="0" presId="urn:microsoft.com/office/officeart/2008/layout/HalfCircleOrganizationChart"/>
    <dgm:cxn modelId="{0E7BBD90-8A6E-4DF4-B36F-96C6EEDC2322}" type="presParOf" srcId="{310B2E8E-99CE-412F-B826-DFA0ACE4C6FA}" destId="{3823646D-2C72-451C-A49A-0A46A969F407}" srcOrd="0" destOrd="0" presId="urn:microsoft.com/office/officeart/2008/layout/HalfCircleOrganizationChart"/>
    <dgm:cxn modelId="{C952B87F-1626-4209-8239-7902D730A7E9}" type="presParOf" srcId="{3823646D-2C72-451C-A49A-0A46A969F407}" destId="{2CE6BE20-CD1B-4526-BE0E-E619BF432827}" srcOrd="0" destOrd="0" presId="urn:microsoft.com/office/officeart/2008/layout/HalfCircleOrganizationChart"/>
    <dgm:cxn modelId="{D94C1F2E-7E46-408B-929D-C36C2339C3DB}" type="presParOf" srcId="{3823646D-2C72-451C-A49A-0A46A969F407}" destId="{D922F85A-3192-4DE8-B1FA-A341E9B9C2B3}" srcOrd="1" destOrd="0" presId="urn:microsoft.com/office/officeart/2008/layout/HalfCircleOrganizationChart"/>
    <dgm:cxn modelId="{101CF1EB-D23A-4DD5-A33D-DF4EF2FE8B59}" type="presParOf" srcId="{3823646D-2C72-451C-A49A-0A46A969F407}" destId="{3BB46D71-B807-4FEA-B4FB-ECE1A172CFD6}" srcOrd="2" destOrd="0" presId="urn:microsoft.com/office/officeart/2008/layout/HalfCircleOrganizationChart"/>
    <dgm:cxn modelId="{009EF7BC-4BF8-4598-B171-24E8B706D683}" type="presParOf" srcId="{3823646D-2C72-451C-A49A-0A46A969F407}" destId="{06B2C7A8-5A20-45E3-BF71-69531BCD1EAF}" srcOrd="3" destOrd="0" presId="urn:microsoft.com/office/officeart/2008/layout/HalfCircleOrganizationChart"/>
    <dgm:cxn modelId="{97DDEB74-784A-4578-B880-F8071759AFDD}" type="presParOf" srcId="{310B2E8E-99CE-412F-B826-DFA0ACE4C6FA}" destId="{9081CD44-307C-4454-9B6B-4DCE1A9D9131}" srcOrd="1" destOrd="0" presId="urn:microsoft.com/office/officeart/2008/layout/HalfCircleOrganizationChart"/>
    <dgm:cxn modelId="{07E49FF0-5129-4007-BF7B-786F52E0284A}" type="presParOf" srcId="{310B2E8E-99CE-412F-B826-DFA0ACE4C6FA}" destId="{626207EB-5007-40BF-85C1-0F900FB00781}" srcOrd="2" destOrd="0" presId="urn:microsoft.com/office/officeart/2008/layout/HalfCircleOrganizationChart"/>
    <dgm:cxn modelId="{736F984E-BC48-457B-ABDD-744ABB872C5E}" type="presParOf" srcId="{E251EC39-3D65-4E7C-AE31-D60B3FDC5297}" destId="{904C2A43-8B60-403F-8F44-F92FD7C605D7}" srcOrd="2" destOrd="0" presId="urn:microsoft.com/office/officeart/2008/layout/HalfCircleOrganizationChart"/>
    <dgm:cxn modelId="{CF0C0557-20E3-4F98-BDF2-999E80DB2507}" type="presParOf" srcId="{17F2606D-A740-4737-B745-5E8C17C3B3A7}" destId="{91E06D43-011E-47A7-A953-EC95DB093E56}" srcOrd="4" destOrd="0" presId="urn:microsoft.com/office/officeart/2008/layout/HalfCircleOrganizationChart"/>
    <dgm:cxn modelId="{8753F9E9-2268-4833-97BC-D8973E7D9F2D}" type="presParOf" srcId="{17F2606D-A740-4737-B745-5E8C17C3B3A7}" destId="{FE1D955E-C174-4AC7-89AC-318F4792B509}" srcOrd="5" destOrd="0" presId="urn:microsoft.com/office/officeart/2008/layout/HalfCircleOrganizationChart"/>
    <dgm:cxn modelId="{4508B514-1D81-4911-A9EE-9847D5A520F0}" type="presParOf" srcId="{FE1D955E-C174-4AC7-89AC-318F4792B509}" destId="{29B5B3A5-5F8D-4CE8-8FFE-A3B2F286F88D}" srcOrd="0" destOrd="0" presId="urn:microsoft.com/office/officeart/2008/layout/HalfCircleOrganizationChart"/>
    <dgm:cxn modelId="{9EEFD1E5-4E41-449C-AE42-9C7718C640D7}" type="presParOf" srcId="{29B5B3A5-5F8D-4CE8-8FFE-A3B2F286F88D}" destId="{63BCA951-34ED-4E99-86B6-FCFDE1E13B26}" srcOrd="0" destOrd="0" presId="urn:microsoft.com/office/officeart/2008/layout/HalfCircleOrganizationChart"/>
    <dgm:cxn modelId="{92F6E7D2-577B-49A0-8385-472024B443A1}" type="presParOf" srcId="{29B5B3A5-5F8D-4CE8-8FFE-A3B2F286F88D}" destId="{496EB8A2-C257-4840-8245-21E23C5DB6FF}" srcOrd="1" destOrd="0" presId="urn:microsoft.com/office/officeart/2008/layout/HalfCircleOrganizationChart"/>
    <dgm:cxn modelId="{5B0136F9-D05E-496A-9CC0-B5BEC9931D48}" type="presParOf" srcId="{29B5B3A5-5F8D-4CE8-8FFE-A3B2F286F88D}" destId="{ACE18909-5545-4A3C-87F3-218E4E55E086}" srcOrd="2" destOrd="0" presId="urn:microsoft.com/office/officeart/2008/layout/HalfCircleOrganizationChart"/>
    <dgm:cxn modelId="{3DD85004-8F78-464D-AA82-2848A72E62D4}" type="presParOf" srcId="{29B5B3A5-5F8D-4CE8-8FFE-A3B2F286F88D}" destId="{560FBE9B-2224-48D8-B40F-BA9D0F48EFB9}" srcOrd="3" destOrd="0" presId="urn:microsoft.com/office/officeart/2008/layout/HalfCircleOrganizationChart"/>
    <dgm:cxn modelId="{42452B3B-04D2-4722-B59F-A03A3A7035DA}" type="presParOf" srcId="{FE1D955E-C174-4AC7-89AC-318F4792B509}" destId="{20FEE1E3-B73F-41CB-9359-9D61F5707962}" srcOrd="1" destOrd="0" presId="urn:microsoft.com/office/officeart/2008/layout/HalfCircleOrganizationChart"/>
    <dgm:cxn modelId="{1E95CE2E-C08F-4DAC-BE25-AED04607F033}" type="presParOf" srcId="{20FEE1E3-B73F-41CB-9359-9D61F5707962}" destId="{B112D495-ADD9-46F9-A8AD-84AC3682B086}" srcOrd="0" destOrd="0" presId="urn:microsoft.com/office/officeart/2008/layout/HalfCircleOrganizationChart"/>
    <dgm:cxn modelId="{D8ECA41C-9090-4B9E-AFEC-DBFED914A29F}" type="presParOf" srcId="{20FEE1E3-B73F-41CB-9359-9D61F5707962}" destId="{8608429E-00FC-4477-929E-BC59DDF0A159}" srcOrd="1" destOrd="0" presId="urn:microsoft.com/office/officeart/2008/layout/HalfCircleOrganizationChart"/>
    <dgm:cxn modelId="{47D055BA-F92D-4774-A364-D1EB56F1C3CA}" type="presParOf" srcId="{8608429E-00FC-4477-929E-BC59DDF0A159}" destId="{898E7058-D167-4851-9CBA-4518AD3E51AD}" srcOrd="0" destOrd="0" presId="urn:microsoft.com/office/officeart/2008/layout/HalfCircleOrganizationChart"/>
    <dgm:cxn modelId="{C5932A29-6DC1-438E-A009-90781D30995D}" type="presParOf" srcId="{898E7058-D167-4851-9CBA-4518AD3E51AD}" destId="{5DF980F1-2D52-42A5-A8BE-76CDF3C8F33E}" srcOrd="0" destOrd="0" presId="urn:microsoft.com/office/officeart/2008/layout/HalfCircleOrganizationChart"/>
    <dgm:cxn modelId="{A8674D94-8D85-4375-8144-3FD87DEC4EB3}" type="presParOf" srcId="{898E7058-D167-4851-9CBA-4518AD3E51AD}" destId="{9C93C1C0-0CE3-4FBB-8E84-47CF82A54F57}" srcOrd="1" destOrd="0" presId="urn:microsoft.com/office/officeart/2008/layout/HalfCircleOrganizationChart"/>
    <dgm:cxn modelId="{0A22A9FE-D7D7-4097-95A0-834BA766A14B}" type="presParOf" srcId="{898E7058-D167-4851-9CBA-4518AD3E51AD}" destId="{68C685FB-E718-49C0-916B-EAB7D596EEF9}" srcOrd="2" destOrd="0" presId="urn:microsoft.com/office/officeart/2008/layout/HalfCircleOrganizationChart"/>
    <dgm:cxn modelId="{0BEC9C6C-6144-47F0-B530-22BCBAF61330}" type="presParOf" srcId="{898E7058-D167-4851-9CBA-4518AD3E51AD}" destId="{DB0F2FD7-C24E-4AF8-AA5E-C0EFCCE1D463}" srcOrd="3" destOrd="0" presId="urn:microsoft.com/office/officeart/2008/layout/HalfCircleOrganizationChart"/>
    <dgm:cxn modelId="{71AEFED2-FFC1-4F5E-ADC0-4667DB8DA4C9}" type="presParOf" srcId="{8608429E-00FC-4477-929E-BC59DDF0A159}" destId="{612AD769-8EF8-404B-9DFE-D98840735FFB}" srcOrd="1" destOrd="0" presId="urn:microsoft.com/office/officeart/2008/layout/HalfCircleOrganizationChart"/>
    <dgm:cxn modelId="{526E3E29-E009-49FB-92BB-3ED6290A2E30}" type="presParOf" srcId="{8608429E-00FC-4477-929E-BC59DDF0A159}" destId="{03D3235A-2203-4B8A-83E1-6A7E20391C8D}" srcOrd="2" destOrd="0" presId="urn:microsoft.com/office/officeart/2008/layout/HalfCircleOrganizationChart"/>
    <dgm:cxn modelId="{5CF8993A-B700-4556-82A6-5B55119F272E}" type="presParOf" srcId="{20FEE1E3-B73F-41CB-9359-9D61F5707962}" destId="{D0E4C5BD-3FD6-4748-9890-7B60356769E1}" srcOrd="2" destOrd="0" presId="urn:microsoft.com/office/officeart/2008/layout/HalfCircleOrganizationChart"/>
    <dgm:cxn modelId="{364611EE-7B66-49AC-9137-1EED473B26AF}" type="presParOf" srcId="{20FEE1E3-B73F-41CB-9359-9D61F5707962}" destId="{54C7C1E6-D714-4546-954F-622A2AEE8A5A}" srcOrd="3" destOrd="0" presId="urn:microsoft.com/office/officeart/2008/layout/HalfCircleOrganizationChart"/>
    <dgm:cxn modelId="{912BBA3A-BE07-4CB8-8F35-11EBA5FB15E9}" type="presParOf" srcId="{54C7C1E6-D714-4546-954F-622A2AEE8A5A}" destId="{67D7FE47-6CB2-4501-B880-6037FDAC9D2B}" srcOrd="0" destOrd="0" presId="urn:microsoft.com/office/officeart/2008/layout/HalfCircleOrganizationChart"/>
    <dgm:cxn modelId="{05210AE0-9061-4897-AB07-1D9317ECE237}" type="presParOf" srcId="{67D7FE47-6CB2-4501-B880-6037FDAC9D2B}" destId="{647A7A27-7D39-4607-A910-FB8A38B55DB8}" srcOrd="0" destOrd="0" presId="urn:microsoft.com/office/officeart/2008/layout/HalfCircleOrganizationChart"/>
    <dgm:cxn modelId="{9D61A702-1811-4625-AFDA-A31EDE40D164}" type="presParOf" srcId="{67D7FE47-6CB2-4501-B880-6037FDAC9D2B}" destId="{38F2FF0A-B036-4D93-9BB3-395FF03EFBD2}" srcOrd="1" destOrd="0" presId="urn:microsoft.com/office/officeart/2008/layout/HalfCircleOrganizationChart"/>
    <dgm:cxn modelId="{AE0D6249-2328-44BE-A5AA-ADD4C7D6FDEF}" type="presParOf" srcId="{67D7FE47-6CB2-4501-B880-6037FDAC9D2B}" destId="{5A36F86C-8073-41A7-8052-62DAB5EE03DE}" srcOrd="2" destOrd="0" presId="urn:microsoft.com/office/officeart/2008/layout/HalfCircleOrganizationChart"/>
    <dgm:cxn modelId="{421607A3-B283-434B-96E5-47536F129101}" type="presParOf" srcId="{67D7FE47-6CB2-4501-B880-6037FDAC9D2B}" destId="{DA3059B7-A4EA-4CAC-B035-F866CA6904D5}" srcOrd="3" destOrd="0" presId="urn:microsoft.com/office/officeart/2008/layout/HalfCircleOrganizationChart"/>
    <dgm:cxn modelId="{875AFDC3-7C73-4FE4-8144-31A4C8FCD741}" type="presParOf" srcId="{54C7C1E6-D714-4546-954F-622A2AEE8A5A}" destId="{C670F01E-2F8E-48D3-BC51-603802BC79CC}" srcOrd="1" destOrd="0" presId="urn:microsoft.com/office/officeart/2008/layout/HalfCircleOrganizationChart"/>
    <dgm:cxn modelId="{E447410A-37CC-447B-BCCF-7A8D37F13BEF}" type="presParOf" srcId="{54C7C1E6-D714-4546-954F-622A2AEE8A5A}" destId="{4ECC0E2A-DA9D-4859-9607-036495869B94}" srcOrd="2" destOrd="0" presId="urn:microsoft.com/office/officeart/2008/layout/HalfCircleOrganizationChart"/>
    <dgm:cxn modelId="{528C31C4-8646-4B4C-88FA-5FCC3CEC4948}" type="presParOf" srcId="{FE1D955E-C174-4AC7-89AC-318F4792B509}" destId="{6603D0C3-3440-4A31-A82F-785FD356D0A0}" srcOrd="2" destOrd="0" presId="urn:microsoft.com/office/officeart/2008/layout/HalfCircleOrganizationChart"/>
    <dgm:cxn modelId="{395B2F90-F8D5-4CF1-B109-7A91E4BA7C0F}" type="presParOf" srcId="{17F2606D-A740-4737-B745-5E8C17C3B3A7}" destId="{09AED285-66D6-4EAE-8FD4-ABA9B19A3D7A}" srcOrd="6" destOrd="0" presId="urn:microsoft.com/office/officeart/2008/layout/HalfCircleOrganizationChart"/>
    <dgm:cxn modelId="{50AE97ED-471B-4B7D-ADF3-2484FACF924C}" type="presParOf" srcId="{17F2606D-A740-4737-B745-5E8C17C3B3A7}" destId="{4CAC9842-C830-4A36-90A6-BB448A52A4FC}" srcOrd="7" destOrd="0" presId="urn:microsoft.com/office/officeart/2008/layout/HalfCircleOrganizationChart"/>
    <dgm:cxn modelId="{E46BB6D3-4B1F-45C2-8C3C-A31EDDF297EA}" type="presParOf" srcId="{4CAC9842-C830-4A36-90A6-BB448A52A4FC}" destId="{A67FC009-B41B-475A-A916-F05E315BEE83}" srcOrd="0" destOrd="0" presId="urn:microsoft.com/office/officeart/2008/layout/HalfCircleOrganizationChart"/>
    <dgm:cxn modelId="{9B50BE21-965D-46E1-BD86-1FCB7823A81B}" type="presParOf" srcId="{A67FC009-B41B-475A-A916-F05E315BEE83}" destId="{EEC78304-96ED-4C68-903B-2FFA3520D145}" srcOrd="0" destOrd="0" presId="urn:microsoft.com/office/officeart/2008/layout/HalfCircleOrganizationChart"/>
    <dgm:cxn modelId="{2CF05158-288D-48A5-BD0F-A4DC0250C464}" type="presParOf" srcId="{A67FC009-B41B-475A-A916-F05E315BEE83}" destId="{B696D3C0-D353-4C54-AD84-C8037C9B450C}" srcOrd="1" destOrd="0" presId="urn:microsoft.com/office/officeart/2008/layout/HalfCircleOrganizationChart"/>
    <dgm:cxn modelId="{72B0C200-82BD-450A-AFF3-168A137793DC}" type="presParOf" srcId="{A67FC009-B41B-475A-A916-F05E315BEE83}" destId="{0CA5990A-7739-4B84-B623-6BEDC2E03527}" srcOrd="2" destOrd="0" presId="urn:microsoft.com/office/officeart/2008/layout/HalfCircleOrganizationChart"/>
    <dgm:cxn modelId="{033B4D9C-5811-45B7-88EE-4A63C36C7243}" type="presParOf" srcId="{A67FC009-B41B-475A-A916-F05E315BEE83}" destId="{9C3CB646-5B81-4088-B59E-92ACD055C2C8}" srcOrd="3" destOrd="0" presId="urn:microsoft.com/office/officeart/2008/layout/HalfCircleOrganizationChart"/>
    <dgm:cxn modelId="{AC342500-718D-44E1-B160-FBC62F954A2C}" type="presParOf" srcId="{4CAC9842-C830-4A36-90A6-BB448A52A4FC}" destId="{C8C59D91-601B-4B76-B943-8F29DC749083}" srcOrd="1" destOrd="0" presId="urn:microsoft.com/office/officeart/2008/layout/HalfCircleOrganizationChart"/>
    <dgm:cxn modelId="{10D8AAD3-6014-4D53-BAD7-7B35693E0FD2}" type="presParOf" srcId="{4CAC9842-C830-4A36-90A6-BB448A52A4FC}" destId="{E72A8E48-E896-46C0-9940-F536DDE8F419}" srcOrd="2" destOrd="0" presId="urn:microsoft.com/office/officeart/2008/layout/HalfCircleOrganizationChart"/>
    <dgm:cxn modelId="{5FA4591F-996B-4E7C-A3AB-F5DEC93C49A6}" type="presParOf" srcId="{AD76B581-9254-4DF9-9EDE-2548F678566C}" destId="{0A0AD021-5990-4C95-8A46-47B1150E1954}"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C973F-5FB8-435F-825E-DBF82880D7B9}">
      <dsp:nvSpPr>
        <dsp:cNvPr id="0" name=""/>
        <dsp:cNvSpPr/>
      </dsp:nvSpPr>
      <dsp:spPr>
        <a:xfrm>
          <a:off x="2564908" y="2042090"/>
          <a:ext cx="181806" cy="593951"/>
        </a:xfrm>
        <a:custGeom>
          <a:avLst/>
          <a:gdLst/>
          <a:ahLst/>
          <a:cxnLst/>
          <a:rect l="0" t="0" r="0" b="0"/>
          <a:pathLst>
            <a:path>
              <a:moveTo>
                <a:pt x="181806" y="0"/>
              </a:moveTo>
              <a:lnTo>
                <a:pt x="181806" y="593951"/>
              </a:lnTo>
              <a:lnTo>
                <a:pt x="0" y="5939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B6B653-AF41-4978-9C58-28F420128CD6}">
      <dsp:nvSpPr>
        <dsp:cNvPr id="0" name=""/>
        <dsp:cNvSpPr/>
      </dsp:nvSpPr>
      <dsp:spPr>
        <a:xfrm>
          <a:off x="4888705" y="3781082"/>
          <a:ext cx="1427993" cy="318407"/>
        </a:xfrm>
        <a:custGeom>
          <a:avLst/>
          <a:gdLst/>
          <a:ahLst/>
          <a:cxnLst/>
          <a:rect l="0" t="0" r="0" b="0"/>
          <a:pathLst>
            <a:path>
              <a:moveTo>
                <a:pt x="0" y="0"/>
              </a:moveTo>
              <a:lnTo>
                <a:pt x="0" y="189819"/>
              </a:lnTo>
              <a:lnTo>
                <a:pt x="1427993" y="189819"/>
              </a:lnTo>
              <a:lnTo>
                <a:pt x="1427993" y="3184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BA0FC3-24B2-4C74-A417-6A995FD12D70}">
      <dsp:nvSpPr>
        <dsp:cNvPr id="0" name=""/>
        <dsp:cNvSpPr/>
      </dsp:nvSpPr>
      <dsp:spPr>
        <a:xfrm>
          <a:off x="4842985" y="3781082"/>
          <a:ext cx="91440" cy="318407"/>
        </a:xfrm>
        <a:custGeom>
          <a:avLst/>
          <a:gdLst/>
          <a:ahLst/>
          <a:cxnLst/>
          <a:rect l="0" t="0" r="0" b="0"/>
          <a:pathLst>
            <a:path>
              <a:moveTo>
                <a:pt x="45720" y="0"/>
              </a:moveTo>
              <a:lnTo>
                <a:pt x="45720" y="3184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F48A9F-C263-49AF-8CA0-8406F28F4409}">
      <dsp:nvSpPr>
        <dsp:cNvPr id="0" name=""/>
        <dsp:cNvSpPr/>
      </dsp:nvSpPr>
      <dsp:spPr>
        <a:xfrm>
          <a:off x="3460711" y="3781082"/>
          <a:ext cx="1427993" cy="318407"/>
        </a:xfrm>
        <a:custGeom>
          <a:avLst/>
          <a:gdLst/>
          <a:ahLst/>
          <a:cxnLst/>
          <a:rect l="0" t="0" r="0" b="0"/>
          <a:pathLst>
            <a:path>
              <a:moveTo>
                <a:pt x="1427993" y="0"/>
              </a:moveTo>
              <a:lnTo>
                <a:pt x="1427993" y="189819"/>
              </a:lnTo>
              <a:lnTo>
                <a:pt x="0" y="189819"/>
              </a:lnTo>
              <a:lnTo>
                <a:pt x="0" y="3184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0A156-26DE-49B4-9C45-EABC2BC2B85C}">
      <dsp:nvSpPr>
        <dsp:cNvPr id="0" name=""/>
        <dsp:cNvSpPr/>
      </dsp:nvSpPr>
      <dsp:spPr>
        <a:xfrm>
          <a:off x="2746715" y="2042090"/>
          <a:ext cx="2141990" cy="1187903"/>
        </a:xfrm>
        <a:custGeom>
          <a:avLst/>
          <a:gdLst/>
          <a:ahLst/>
          <a:cxnLst/>
          <a:rect l="0" t="0" r="0" b="0"/>
          <a:pathLst>
            <a:path>
              <a:moveTo>
                <a:pt x="0" y="0"/>
              </a:moveTo>
              <a:lnTo>
                <a:pt x="0" y="1059315"/>
              </a:lnTo>
              <a:lnTo>
                <a:pt x="2141990" y="1059315"/>
              </a:lnTo>
              <a:lnTo>
                <a:pt x="2141990" y="11879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D7913C-E7D2-49CE-B7BE-3E7802EEC2A9}">
      <dsp:nvSpPr>
        <dsp:cNvPr id="0" name=""/>
        <dsp:cNvSpPr/>
      </dsp:nvSpPr>
      <dsp:spPr>
        <a:xfrm>
          <a:off x="2746715" y="2042090"/>
          <a:ext cx="713996" cy="1187903"/>
        </a:xfrm>
        <a:custGeom>
          <a:avLst/>
          <a:gdLst/>
          <a:ahLst/>
          <a:cxnLst/>
          <a:rect l="0" t="0" r="0" b="0"/>
          <a:pathLst>
            <a:path>
              <a:moveTo>
                <a:pt x="0" y="0"/>
              </a:moveTo>
              <a:lnTo>
                <a:pt x="0" y="1059315"/>
              </a:lnTo>
              <a:lnTo>
                <a:pt x="713996" y="1059315"/>
              </a:lnTo>
              <a:lnTo>
                <a:pt x="713996" y="11879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DD4686-84B6-49EC-96B3-410200E9B3E6}">
      <dsp:nvSpPr>
        <dsp:cNvPr id="0" name=""/>
        <dsp:cNvSpPr/>
      </dsp:nvSpPr>
      <dsp:spPr>
        <a:xfrm>
          <a:off x="2032718" y="2042090"/>
          <a:ext cx="713996" cy="1187903"/>
        </a:xfrm>
        <a:custGeom>
          <a:avLst/>
          <a:gdLst/>
          <a:ahLst/>
          <a:cxnLst/>
          <a:rect l="0" t="0" r="0" b="0"/>
          <a:pathLst>
            <a:path>
              <a:moveTo>
                <a:pt x="713996" y="0"/>
              </a:moveTo>
              <a:lnTo>
                <a:pt x="713996" y="1059315"/>
              </a:lnTo>
              <a:lnTo>
                <a:pt x="0" y="1059315"/>
              </a:lnTo>
              <a:lnTo>
                <a:pt x="0" y="11879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98758C-B333-4A4A-BC3F-503E94EAA0FF}">
      <dsp:nvSpPr>
        <dsp:cNvPr id="0" name=""/>
        <dsp:cNvSpPr/>
      </dsp:nvSpPr>
      <dsp:spPr>
        <a:xfrm>
          <a:off x="604724" y="2042090"/>
          <a:ext cx="2141990" cy="1187903"/>
        </a:xfrm>
        <a:custGeom>
          <a:avLst/>
          <a:gdLst/>
          <a:ahLst/>
          <a:cxnLst/>
          <a:rect l="0" t="0" r="0" b="0"/>
          <a:pathLst>
            <a:path>
              <a:moveTo>
                <a:pt x="2141990" y="0"/>
              </a:moveTo>
              <a:lnTo>
                <a:pt x="2141990" y="1059315"/>
              </a:lnTo>
              <a:lnTo>
                <a:pt x="0" y="1059315"/>
              </a:lnTo>
              <a:lnTo>
                <a:pt x="0" y="11879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810B1D-DBC5-48B5-BC30-D0A4882A9CA9}">
      <dsp:nvSpPr>
        <dsp:cNvPr id="0" name=""/>
        <dsp:cNvSpPr/>
      </dsp:nvSpPr>
      <dsp:spPr>
        <a:xfrm>
          <a:off x="2214524" y="1491000"/>
          <a:ext cx="1064380" cy="551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77765" numCol="1" spcCol="1270" anchor="ctr" anchorCtr="0">
          <a:noAutofit/>
        </a:bodyPr>
        <a:lstStyle/>
        <a:p>
          <a:pPr lvl="0" algn="ctr" defTabSz="355600">
            <a:lnSpc>
              <a:spcPct val="90000"/>
            </a:lnSpc>
            <a:spcBef>
              <a:spcPct val="0"/>
            </a:spcBef>
            <a:spcAft>
              <a:spcPct val="35000"/>
            </a:spcAft>
          </a:pPr>
          <a:r>
            <a:rPr lang="es-ES" sz="800" kern="1200" dirty="0" smtClean="0"/>
            <a:t>PATRONATO</a:t>
          </a:r>
          <a:endParaRPr lang="es-ES" sz="800" kern="1200" dirty="0"/>
        </a:p>
      </dsp:txBody>
      <dsp:txXfrm>
        <a:off x="2214524" y="1491000"/>
        <a:ext cx="1064380" cy="551089"/>
      </dsp:txXfrm>
    </dsp:sp>
    <dsp:sp modelId="{D5C9192C-CDC4-4C57-8529-509900CA5C2A}">
      <dsp:nvSpPr>
        <dsp:cNvPr id="0" name=""/>
        <dsp:cNvSpPr/>
      </dsp:nvSpPr>
      <dsp:spPr>
        <a:xfrm>
          <a:off x="2427400" y="1919625"/>
          <a:ext cx="957942" cy="1836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s-ES" sz="1200" kern="1200" dirty="0" smtClean="0"/>
            <a:t>PRESIDENTE</a:t>
          </a:r>
          <a:endParaRPr lang="es-ES" sz="1200" kern="1200" dirty="0"/>
        </a:p>
      </dsp:txBody>
      <dsp:txXfrm>
        <a:off x="2427400" y="1919625"/>
        <a:ext cx="957942" cy="183696"/>
      </dsp:txXfrm>
    </dsp:sp>
    <dsp:sp modelId="{66A68ED7-9F6C-4A9B-87CB-A60F94505C01}">
      <dsp:nvSpPr>
        <dsp:cNvPr id="0" name=""/>
        <dsp:cNvSpPr/>
      </dsp:nvSpPr>
      <dsp:spPr>
        <a:xfrm>
          <a:off x="72533" y="3229993"/>
          <a:ext cx="1064380" cy="551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77765" numCol="1" spcCol="1270" anchor="ctr" anchorCtr="0">
          <a:noAutofit/>
        </a:bodyPr>
        <a:lstStyle/>
        <a:p>
          <a:pPr lvl="0" algn="ctr" defTabSz="355600">
            <a:lnSpc>
              <a:spcPct val="90000"/>
            </a:lnSpc>
            <a:spcBef>
              <a:spcPct val="0"/>
            </a:spcBef>
            <a:spcAft>
              <a:spcPct val="35000"/>
            </a:spcAft>
          </a:pPr>
          <a:r>
            <a:rPr lang="es-ES" sz="800" kern="1200" dirty="0" smtClean="0"/>
            <a:t>DIRECCIÓN ADMINISTRATIVA Y PROCURACION DE FONDOS</a:t>
          </a:r>
          <a:endParaRPr lang="es-ES" sz="800" kern="1200" dirty="0"/>
        </a:p>
      </dsp:txBody>
      <dsp:txXfrm>
        <a:off x="72533" y="3229993"/>
        <a:ext cx="1064380" cy="551089"/>
      </dsp:txXfrm>
    </dsp:sp>
    <dsp:sp modelId="{7B725409-F423-41F7-BE48-F55E9C901FF1}">
      <dsp:nvSpPr>
        <dsp:cNvPr id="0" name=""/>
        <dsp:cNvSpPr/>
      </dsp:nvSpPr>
      <dsp:spPr>
        <a:xfrm>
          <a:off x="285409" y="3658618"/>
          <a:ext cx="957942" cy="1836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lvl="0" algn="r" defTabSz="266700">
            <a:lnSpc>
              <a:spcPct val="90000"/>
            </a:lnSpc>
            <a:spcBef>
              <a:spcPct val="0"/>
            </a:spcBef>
            <a:spcAft>
              <a:spcPct val="35000"/>
            </a:spcAft>
          </a:pPr>
          <a:r>
            <a:rPr lang="es-ES" sz="600" kern="1200" dirty="0" smtClean="0"/>
            <a:t>LIC. CARLOS MERCADO TELLEZ</a:t>
          </a:r>
          <a:endParaRPr lang="es-ES" sz="600" kern="1200" dirty="0"/>
        </a:p>
      </dsp:txBody>
      <dsp:txXfrm>
        <a:off x="285409" y="3658618"/>
        <a:ext cx="957942" cy="183696"/>
      </dsp:txXfrm>
    </dsp:sp>
    <dsp:sp modelId="{2D88867D-92F0-47B5-B588-BA3B3173469A}">
      <dsp:nvSpPr>
        <dsp:cNvPr id="0" name=""/>
        <dsp:cNvSpPr/>
      </dsp:nvSpPr>
      <dsp:spPr>
        <a:xfrm>
          <a:off x="1500527" y="3229993"/>
          <a:ext cx="1064380" cy="551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77765" numCol="1" spcCol="1270" anchor="ctr" anchorCtr="0">
          <a:noAutofit/>
        </a:bodyPr>
        <a:lstStyle/>
        <a:p>
          <a:pPr lvl="0" algn="ctr" defTabSz="355600">
            <a:lnSpc>
              <a:spcPct val="90000"/>
            </a:lnSpc>
            <a:spcBef>
              <a:spcPct val="0"/>
            </a:spcBef>
            <a:spcAft>
              <a:spcPct val="35000"/>
            </a:spcAft>
          </a:pPr>
          <a:r>
            <a:rPr lang="es-ES" sz="800" kern="1200" dirty="0" smtClean="0"/>
            <a:t>DIREECIÓN CONTABLE</a:t>
          </a:r>
          <a:endParaRPr lang="es-ES" sz="800" kern="1200" dirty="0"/>
        </a:p>
      </dsp:txBody>
      <dsp:txXfrm>
        <a:off x="1500527" y="3229993"/>
        <a:ext cx="1064380" cy="551089"/>
      </dsp:txXfrm>
    </dsp:sp>
    <dsp:sp modelId="{D7289334-2D5C-4E47-80D3-B9A15D1475CA}">
      <dsp:nvSpPr>
        <dsp:cNvPr id="0" name=""/>
        <dsp:cNvSpPr/>
      </dsp:nvSpPr>
      <dsp:spPr>
        <a:xfrm>
          <a:off x="1713403" y="3658618"/>
          <a:ext cx="957942" cy="1836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lvl="0" algn="r" defTabSz="266700">
            <a:lnSpc>
              <a:spcPct val="90000"/>
            </a:lnSpc>
            <a:spcBef>
              <a:spcPct val="0"/>
            </a:spcBef>
            <a:spcAft>
              <a:spcPct val="35000"/>
            </a:spcAft>
          </a:pPr>
          <a:r>
            <a:rPr lang="es-ES" sz="600" kern="1200" dirty="0" smtClean="0"/>
            <a:t>C.P. LOURDES  OVIEDO FUENTES</a:t>
          </a:r>
          <a:endParaRPr lang="es-ES" sz="600" kern="1200" dirty="0"/>
        </a:p>
      </dsp:txBody>
      <dsp:txXfrm>
        <a:off x="1713403" y="3658618"/>
        <a:ext cx="957942" cy="183696"/>
      </dsp:txXfrm>
    </dsp:sp>
    <dsp:sp modelId="{F78B8088-0312-47FD-B395-CB5306324492}">
      <dsp:nvSpPr>
        <dsp:cNvPr id="0" name=""/>
        <dsp:cNvSpPr/>
      </dsp:nvSpPr>
      <dsp:spPr>
        <a:xfrm>
          <a:off x="2928521" y="3229993"/>
          <a:ext cx="1064380" cy="551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77765" numCol="1" spcCol="1270" anchor="ctr" anchorCtr="0">
          <a:noAutofit/>
        </a:bodyPr>
        <a:lstStyle/>
        <a:p>
          <a:pPr lvl="0" algn="ctr" defTabSz="355600">
            <a:lnSpc>
              <a:spcPct val="90000"/>
            </a:lnSpc>
            <a:spcBef>
              <a:spcPct val="0"/>
            </a:spcBef>
            <a:spcAft>
              <a:spcPct val="35000"/>
            </a:spcAft>
          </a:pPr>
          <a:r>
            <a:rPr lang="es-ES" sz="800" kern="1200" dirty="0" smtClean="0"/>
            <a:t>DIRECCION SERVICIO SOCIAL Y VOLUNTARIADO</a:t>
          </a:r>
          <a:endParaRPr lang="es-ES" sz="800" kern="1200" dirty="0"/>
        </a:p>
      </dsp:txBody>
      <dsp:txXfrm>
        <a:off x="2928521" y="3229993"/>
        <a:ext cx="1064380" cy="551089"/>
      </dsp:txXfrm>
    </dsp:sp>
    <dsp:sp modelId="{34A1E6D5-153D-422D-B6F8-76BB9B1FB3EF}">
      <dsp:nvSpPr>
        <dsp:cNvPr id="0" name=""/>
        <dsp:cNvSpPr/>
      </dsp:nvSpPr>
      <dsp:spPr>
        <a:xfrm>
          <a:off x="3141397" y="3658618"/>
          <a:ext cx="957942" cy="1836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lvl="0" algn="r" defTabSz="266700">
            <a:lnSpc>
              <a:spcPct val="90000"/>
            </a:lnSpc>
            <a:spcBef>
              <a:spcPct val="0"/>
            </a:spcBef>
            <a:spcAft>
              <a:spcPct val="35000"/>
            </a:spcAft>
          </a:pPr>
          <a:r>
            <a:rPr lang="es-ES" sz="600" kern="1200" dirty="0" smtClean="0"/>
            <a:t>LIC. MA. EDITH VAZQUEZ MORA</a:t>
          </a:r>
          <a:endParaRPr lang="es-ES" sz="600" kern="1200" dirty="0"/>
        </a:p>
      </dsp:txBody>
      <dsp:txXfrm>
        <a:off x="3141397" y="3658618"/>
        <a:ext cx="957942" cy="183696"/>
      </dsp:txXfrm>
    </dsp:sp>
    <dsp:sp modelId="{270AB84E-7C68-4A80-8BB3-E42F9252E0D6}">
      <dsp:nvSpPr>
        <dsp:cNvPr id="0" name=""/>
        <dsp:cNvSpPr/>
      </dsp:nvSpPr>
      <dsp:spPr>
        <a:xfrm>
          <a:off x="4356515" y="3229993"/>
          <a:ext cx="1064380" cy="551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77765" numCol="1" spcCol="1270" anchor="ctr" anchorCtr="0">
          <a:noAutofit/>
        </a:bodyPr>
        <a:lstStyle/>
        <a:p>
          <a:pPr lvl="0" algn="ctr" defTabSz="355600">
            <a:lnSpc>
              <a:spcPct val="90000"/>
            </a:lnSpc>
            <a:spcBef>
              <a:spcPct val="0"/>
            </a:spcBef>
            <a:spcAft>
              <a:spcPct val="35000"/>
            </a:spcAft>
          </a:pPr>
          <a:r>
            <a:rPr lang="es-ES" sz="800" kern="1200" dirty="0" smtClean="0"/>
            <a:t>DIRECCION OPERATIVA</a:t>
          </a:r>
          <a:endParaRPr lang="es-ES" sz="800" kern="1200" dirty="0"/>
        </a:p>
      </dsp:txBody>
      <dsp:txXfrm>
        <a:off x="4356515" y="3229993"/>
        <a:ext cx="1064380" cy="551089"/>
      </dsp:txXfrm>
    </dsp:sp>
    <dsp:sp modelId="{19E3D51E-6597-45E2-A645-91B3CA51D5EA}">
      <dsp:nvSpPr>
        <dsp:cNvPr id="0" name=""/>
        <dsp:cNvSpPr/>
      </dsp:nvSpPr>
      <dsp:spPr>
        <a:xfrm>
          <a:off x="4569391" y="3658618"/>
          <a:ext cx="957942" cy="1836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es-ES" sz="900" kern="1200" dirty="0" smtClean="0"/>
            <a:t>N/A</a:t>
          </a:r>
          <a:endParaRPr lang="es-ES" sz="1300" kern="1200" dirty="0"/>
        </a:p>
      </dsp:txBody>
      <dsp:txXfrm>
        <a:off x="4569391" y="3658618"/>
        <a:ext cx="957942" cy="183696"/>
      </dsp:txXfrm>
    </dsp:sp>
    <dsp:sp modelId="{81BAA060-1A47-4C7F-A9C2-A2FF2B752A61}">
      <dsp:nvSpPr>
        <dsp:cNvPr id="0" name=""/>
        <dsp:cNvSpPr/>
      </dsp:nvSpPr>
      <dsp:spPr>
        <a:xfrm>
          <a:off x="2928521" y="4099489"/>
          <a:ext cx="1064380" cy="551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77765" numCol="1" spcCol="1270" anchor="ctr" anchorCtr="0">
          <a:noAutofit/>
        </a:bodyPr>
        <a:lstStyle/>
        <a:p>
          <a:pPr lvl="0" algn="ctr" defTabSz="355600">
            <a:lnSpc>
              <a:spcPct val="90000"/>
            </a:lnSpc>
            <a:spcBef>
              <a:spcPct val="0"/>
            </a:spcBef>
            <a:spcAft>
              <a:spcPct val="35000"/>
            </a:spcAft>
          </a:pPr>
          <a:r>
            <a:rPr lang="es-ES" sz="800" kern="1200" dirty="0" smtClean="0"/>
            <a:t>COORDINADOR SALUD</a:t>
          </a:r>
          <a:endParaRPr lang="es-ES" sz="800" kern="1200" dirty="0"/>
        </a:p>
      </dsp:txBody>
      <dsp:txXfrm>
        <a:off x="2928521" y="4099489"/>
        <a:ext cx="1064380" cy="551089"/>
      </dsp:txXfrm>
    </dsp:sp>
    <dsp:sp modelId="{5B4AA8C7-7847-4B6E-B2B6-814E10D496CC}">
      <dsp:nvSpPr>
        <dsp:cNvPr id="0" name=""/>
        <dsp:cNvSpPr/>
      </dsp:nvSpPr>
      <dsp:spPr>
        <a:xfrm>
          <a:off x="3141397" y="4528114"/>
          <a:ext cx="957942" cy="1836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lvl="0" algn="r" defTabSz="266700">
            <a:lnSpc>
              <a:spcPct val="90000"/>
            </a:lnSpc>
            <a:spcBef>
              <a:spcPct val="0"/>
            </a:spcBef>
            <a:spcAft>
              <a:spcPct val="35000"/>
            </a:spcAft>
          </a:pPr>
          <a:r>
            <a:rPr lang="es-ES" sz="600" kern="1200" dirty="0" smtClean="0"/>
            <a:t>DR. JOSE EDUARDO PONCE RAMIREZ </a:t>
          </a:r>
          <a:endParaRPr lang="es-ES" sz="600" kern="1200" dirty="0"/>
        </a:p>
      </dsp:txBody>
      <dsp:txXfrm>
        <a:off x="3141397" y="4528114"/>
        <a:ext cx="957942" cy="183696"/>
      </dsp:txXfrm>
    </dsp:sp>
    <dsp:sp modelId="{C57F43DF-D6F0-47C1-B2F9-A235F2A6AA2A}">
      <dsp:nvSpPr>
        <dsp:cNvPr id="0" name=""/>
        <dsp:cNvSpPr/>
      </dsp:nvSpPr>
      <dsp:spPr>
        <a:xfrm>
          <a:off x="4356515" y="4099489"/>
          <a:ext cx="1064380" cy="551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77765" numCol="1" spcCol="1270" anchor="ctr" anchorCtr="0">
          <a:noAutofit/>
        </a:bodyPr>
        <a:lstStyle/>
        <a:p>
          <a:pPr lvl="0" algn="ctr" defTabSz="355600">
            <a:lnSpc>
              <a:spcPct val="90000"/>
            </a:lnSpc>
            <a:spcBef>
              <a:spcPct val="0"/>
            </a:spcBef>
            <a:spcAft>
              <a:spcPct val="35000"/>
            </a:spcAft>
          </a:pPr>
          <a:r>
            <a:rPr lang="es-ES" sz="800" kern="1200" dirty="0" smtClean="0"/>
            <a:t>COORDINADOR ALIMENTACION</a:t>
          </a:r>
          <a:endParaRPr lang="es-ES" sz="800" kern="1200" dirty="0"/>
        </a:p>
      </dsp:txBody>
      <dsp:txXfrm>
        <a:off x="4356515" y="4099489"/>
        <a:ext cx="1064380" cy="551089"/>
      </dsp:txXfrm>
    </dsp:sp>
    <dsp:sp modelId="{2B656B20-B0A3-4E6E-9C82-310ECFFB4802}">
      <dsp:nvSpPr>
        <dsp:cNvPr id="0" name=""/>
        <dsp:cNvSpPr/>
      </dsp:nvSpPr>
      <dsp:spPr>
        <a:xfrm>
          <a:off x="4569391" y="4528114"/>
          <a:ext cx="957942" cy="1836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lvl="0" algn="r" defTabSz="266700">
            <a:lnSpc>
              <a:spcPct val="90000"/>
            </a:lnSpc>
            <a:spcBef>
              <a:spcPct val="0"/>
            </a:spcBef>
            <a:spcAft>
              <a:spcPct val="35000"/>
            </a:spcAft>
          </a:pPr>
          <a:r>
            <a:rPr lang="es-ES" sz="600" kern="1200" dirty="0" smtClean="0"/>
            <a:t>LIC. ALICIA GARCÍA RODRÍGUEZ</a:t>
          </a:r>
          <a:endParaRPr lang="es-ES" sz="600" kern="1200" dirty="0"/>
        </a:p>
      </dsp:txBody>
      <dsp:txXfrm>
        <a:off x="4569391" y="4528114"/>
        <a:ext cx="957942" cy="183696"/>
      </dsp:txXfrm>
    </dsp:sp>
    <dsp:sp modelId="{53DB17F9-46E8-4344-A5EC-1ADFFA8C9B90}">
      <dsp:nvSpPr>
        <dsp:cNvPr id="0" name=""/>
        <dsp:cNvSpPr/>
      </dsp:nvSpPr>
      <dsp:spPr>
        <a:xfrm>
          <a:off x="5784509" y="4099489"/>
          <a:ext cx="1064380" cy="551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77765" numCol="1" spcCol="1270" anchor="ctr" anchorCtr="0">
          <a:noAutofit/>
        </a:bodyPr>
        <a:lstStyle/>
        <a:p>
          <a:pPr lvl="0" algn="ctr" defTabSz="355600">
            <a:lnSpc>
              <a:spcPct val="90000"/>
            </a:lnSpc>
            <a:spcBef>
              <a:spcPct val="0"/>
            </a:spcBef>
            <a:spcAft>
              <a:spcPct val="35000"/>
            </a:spcAft>
          </a:pPr>
          <a:r>
            <a:rPr lang="es-ES" sz="800" kern="1200" dirty="0" smtClean="0"/>
            <a:t>CORDINADOR EDUCACIÓN</a:t>
          </a:r>
          <a:endParaRPr lang="es-ES" sz="800" kern="1200" dirty="0"/>
        </a:p>
      </dsp:txBody>
      <dsp:txXfrm>
        <a:off x="5784509" y="4099489"/>
        <a:ext cx="1064380" cy="551089"/>
      </dsp:txXfrm>
    </dsp:sp>
    <dsp:sp modelId="{B932256C-5D32-4534-B90D-D4BE12BDEA3C}">
      <dsp:nvSpPr>
        <dsp:cNvPr id="0" name=""/>
        <dsp:cNvSpPr/>
      </dsp:nvSpPr>
      <dsp:spPr>
        <a:xfrm>
          <a:off x="5997385" y="4528114"/>
          <a:ext cx="957942" cy="1836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lvl="0" algn="r" defTabSz="266700">
            <a:lnSpc>
              <a:spcPct val="90000"/>
            </a:lnSpc>
            <a:spcBef>
              <a:spcPct val="0"/>
            </a:spcBef>
            <a:spcAft>
              <a:spcPct val="35000"/>
            </a:spcAft>
          </a:pPr>
          <a:r>
            <a:rPr lang="es-ES" sz="600" kern="1200" dirty="0" smtClean="0"/>
            <a:t>MTRA. ITZEL CASTAÑEDA BARRERA</a:t>
          </a:r>
          <a:endParaRPr lang="es-ES" sz="600" kern="1200" dirty="0"/>
        </a:p>
      </dsp:txBody>
      <dsp:txXfrm>
        <a:off x="5997385" y="4528114"/>
        <a:ext cx="957942" cy="183696"/>
      </dsp:txXfrm>
    </dsp:sp>
    <dsp:sp modelId="{7A7090BA-2048-4EC3-A7B8-9C7317521561}">
      <dsp:nvSpPr>
        <dsp:cNvPr id="0" name=""/>
        <dsp:cNvSpPr/>
      </dsp:nvSpPr>
      <dsp:spPr>
        <a:xfrm>
          <a:off x="1500527" y="2360497"/>
          <a:ext cx="1064380" cy="551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77765" numCol="1" spcCol="1270" anchor="ctr" anchorCtr="0">
          <a:noAutofit/>
        </a:bodyPr>
        <a:lstStyle/>
        <a:p>
          <a:pPr lvl="0" algn="ctr" defTabSz="355600">
            <a:lnSpc>
              <a:spcPct val="90000"/>
            </a:lnSpc>
            <a:spcBef>
              <a:spcPct val="0"/>
            </a:spcBef>
            <a:spcAft>
              <a:spcPct val="35000"/>
            </a:spcAft>
          </a:pPr>
          <a:r>
            <a:rPr lang="es-ES" sz="800" kern="1200" dirty="0" smtClean="0"/>
            <a:t>DIRECCIÓN GENERAL</a:t>
          </a:r>
          <a:endParaRPr lang="es-ES" sz="800" kern="1200" dirty="0"/>
        </a:p>
      </dsp:txBody>
      <dsp:txXfrm>
        <a:off x="1500527" y="2360497"/>
        <a:ext cx="1064380" cy="551089"/>
      </dsp:txXfrm>
    </dsp:sp>
    <dsp:sp modelId="{15A415C2-D5FF-4FB4-BD1B-D1F73A166E4F}">
      <dsp:nvSpPr>
        <dsp:cNvPr id="0" name=""/>
        <dsp:cNvSpPr/>
      </dsp:nvSpPr>
      <dsp:spPr>
        <a:xfrm>
          <a:off x="1713403" y="2789122"/>
          <a:ext cx="957942" cy="1836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lvl="0" algn="r" defTabSz="266700">
            <a:lnSpc>
              <a:spcPct val="90000"/>
            </a:lnSpc>
            <a:spcBef>
              <a:spcPct val="0"/>
            </a:spcBef>
            <a:spcAft>
              <a:spcPct val="35000"/>
            </a:spcAft>
          </a:pPr>
          <a:r>
            <a:rPr lang="es-ES" sz="600" kern="1200" dirty="0" smtClean="0"/>
            <a:t>LIC. GIOVVANI COCELO CHAVEZ</a:t>
          </a:r>
          <a:endParaRPr lang="es-ES" sz="600" kern="1200" dirty="0"/>
        </a:p>
      </dsp:txBody>
      <dsp:txXfrm>
        <a:off x="1713403" y="2789122"/>
        <a:ext cx="957942" cy="183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B57C-13AE-4017-8FAE-62F23975E23B}">
      <dsp:nvSpPr>
        <dsp:cNvPr id="0" name=""/>
        <dsp:cNvSpPr/>
      </dsp:nvSpPr>
      <dsp:spPr>
        <a:xfrm>
          <a:off x="1418298" y="1255968"/>
          <a:ext cx="1110820" cy="128524"/>
        </a:xfrm>
        <a:custGeom>
          <a:avLst/>
          <a:gdLst/>
          <a:ahLst/>
          <a:cxnLst/>
          <a:rect l="0" t="0" r="0" b="0"/>
          <a:pathLst>
            <a:path>
              <a:moveTo>
                <a:pt x="0" y="0"/>
              </a:moveTo>
              <a:lnTo>
                <a:pt x="0" y="64262"/>
              </a:lnTo>
              <a:lnTo>
                <a:pt x="1110820" y="64262"/>
              </a:lnTo>
              <a:lnTo>
                <a:pt x="1110820" y="1285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4B7E1D-878A-4737-8386-04325E1AFD69}">
      <dsp:nvSpPr>
        <dsp:cNvPr id="0" name=""/>
        <dsp:cNvSpPr/>
      </dsp:nvSpPr>
      <dsp:spPr>
        <a:xfrm>
          <a:off x="1418298" y="1255968"/>
          <a:ext cx="370273" cy="128524"/>
        </a:xfrm>
        <a:custGeom>
          <a:avLst/>
          <a:gdLst/>
          <a:ahLst/>
          <a:cxnLst/>
          <a:rect l="0" t="0" r="0" b="0"/>
          <a:pathLst>
            <a:path>
              <a:moveTo>
                <a:pt x="0" y="0"/>
              </a:moveTo>
              <a:lnTo>
                <a:pt x="0" y="64262"/>
              </a:lnTo>
              <a:lnTo>
                <a:pt x="370273" y="64262"/>
              </a:lnTo>
              <a:lnTo>
                <a:pt x="370273" y="1285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E12C5E-EA8E-4594-A70A-1915B5290881}">
      <dsp:nvSpPr>
        <dsp:cNvPr id="0" name=""/>
        <dsp:cNvSpPr/>
      </dsp:nvSpPr>
      <dsp:spPr>
        <a:xfrm>
          <a:off x="1048025" y="1255968"/>
          <a:ext cx="370273" cy="128524"/>
        </a:xfrm>
        <a:custGeom>
          <a:avLst/>
          <a:gdLst/>
          <a:ahLst/>
          <a:cxnLst/>
          <a:rect l="0" t="0" r="0" b="0"/>
          <a:pathLst>
            <a:path>
              <a:moveTo>
                <a:pt x="370273" y="0"/>
              </a:moveTo>
              <a:lnTo>
                <a:pt x="370273" y="64262"/>
              </a:lnTo>
              <a:lnTo>
                <a:pt x="0" y="64262"/>
              </a:lnTo>
              <a:lnTo>
                <a:pt x="0" y="1285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404A7B-20C2-4457-B3E4-A1DE94A8C3F8}">
      <dsp:nvSpPr>
        <dsp:cNvPr id="0" name=""/>
        <dsp:cNvSpPr/>
      </dsp:nvSpPr>
      <dsp:spPr>
        <a:xfrm>
          <a:off x="307478" y="1255968"/>
          <a:ext cx="1110820" cy="128524"/>
        </a:xfrm>
        <a:custGeom>
          <a:avLst/>
          <a:gdLst/>
          <a:ahLst/>
          <a:cxnLst/>
          <a:rect l="0" t="0" r="0" b="0"/>
          <a:pathLst>
            <a:path>
              <a:moveTo>
                <a:pt x="1110820" y="0"/>
              </a:moveTo>
              <a:lnTo>
                <a:pt x="1110820" y="64262"/>
              </a:lnTo>
              <a:lnTo>
                <a:pt x="0" y="64262"/>
              </a:lnTo>
              <a:lnTo>
                <a:pt x="0" y="1285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BA6616-C115-42DA-940B-5E17FDB85CC0}">
      <dsp:nvSpPr>
        <dsp:cNvPr id="0" name=""/>
        <dsp:cNvSpPr/>
      </dsp:nvSpPr>
      <dsp:spPr>
        <a:xfrm>
          <a:off x="1112287" y="949957"/>
          <a:ext cx="612022" cy="3060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PRSIDENTE</a:t>
          </a:r>
          <a:endParaRPr lang="es-ES" sz="900" kern="1200" dirty="0"/>
        </a:p>
      </dsp:txBody>
      <dsp:txXfrm>
        <a:off x="1112287" y="949957"/>
        <a:ext cx="612022" cy="306011"/>
      </dsp:txXfrm>
    </dsp:sp>
    <dsp:sp modelId="{3062CF38-604B-41DB-A517-ABDE71B4D6B2}">
      <dsp:nvSpPr>
        <dsp:cNvPr id="0" name=""/>
        <dsp:cNvSpPr/>
      </dsp:nvSpPr>
      <dsp:spPr>
        <a:xfrm>
          <a:off x="1467" y="1384493"/>
          <a:ext cx="612022" cy="3060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SECRETARIA</a:t>
          </a:r>
          <a:endParaRPr lang="es-ES" sz="900" kern="1200" dirty="0"/>
        </a:p>
      </dsp:txBody>
      <dsp:txXfrm>
        <a:off x="1467" y="1384493"/>
        <a:ext cx="612022" cy="306011"/>
      </dsp:txXfrm>
    </dsp:sp>
    <dsp:sp modelId="{2F54E3FF-BFC2-465A-85E6-5990130FF546}">
      <dsp:nvSpPr>
        <dsp:cNvPr id="0" name=""/>
        <dsp:cNvSpPr/>
      </dsp:nvSpPr>
      <dsp:spPr>
        <a:xfrm>
          <a:off x="742014" y="1384493"/>
          <a:ext cx="612022" cy="3060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TESORERA</a:t>
          </a:r>
          <a:endParaRPr lang="es-ES" sz="900" kern="1200" dirty="0"/>
        </a:p>
      </dsp:txBody>
      <dsp:txXfrm>
        <a:off x="742014" y="1384493"/>
        <a:ext cx="612022" cy="306011"/>
      </dsp:txXfrm>
    </dsp:sp>
    <dsp:sp modelId="{B7D862C0-33FE-4476-A9CE-0F119C601B04}">
      <dsp:nvSpPr>
        <dsp:cNvPr id="0" name=""/>
        <dsp:cNvSpPr/>
      </dsp:nvSpPr>
      <dsp:spPr>
        <a:xfrm>
          <a:off x="1482560" y="1384493"/>
          <a:ext cx="612022" cy="3060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VOCAL 1</a:t>
          </a:r>
          <a:endParaRPr lang="es-ES" sz="900" kern="1200" dirty="0"/>
        </a:p>
      </dsp:txBody>
      <dsp:txXfrm>
        <a:off x="1482560" y="1384493"/>
        <a:ext cx="612022" cy="306011"/>
      </dsp:txXfrm>
    </dsp:sp>
    <dsp:sp modelId="{2882A25F-4A33-4915-9572-2C2688570B6C}">
      <dsp:nvSpPr>
        <dsp:cNvPr id="0" name=""/>
        <dsp:cNvSpPr/>
      </dsp:nvSpPr>
      <dsp:spPr>
        <a:xfrm>
          <a:off x="2223107" y="1384493"/>
          <a:ext cx="612022" cy="3060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VOCAL 2</a:t>
          </a:r>
          <a:endParaRPr lang="es-ES" sz="900" kern="1200" dirty="0"/>
        </a:p>
      </dsp:txBody>
      <dsp:txXfrm>
        <a:off x="2223107" y="1384493"/>
        <a:ext cx="612022" cy="306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FDF72-8201-4BAE-A759-57AB31F33C66}">
      <dsp:nvSpPr>
        <dsp:cNvPr id="0" name=""/>
        <dsp:cNvSpPr/>
      </dsp:nvSpPr>
      <dsp:spPr>
        <a:xfrm>
          <a:off x="399273" y="238477"/>
          <a:ext cx="3269210" cy="3269210"/>
        </a:xfrm>
        <a:prstGeom prst="pie">
          <a:avLst>
            <a:gd name="adj1" fmla="val 16200000"/>
            <a:gd name="adj2" fmla="val 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CONTACTO</a:t>
          </a:r>
          <a:endParaRPr lang="es-ES" sz="1400" b="1" kern="1200" dirty="0"/>
        </a:p>
      </dsp:txBody>
      <dsp:txXfrm>
        <a:off x="2134679" y="916060"/>
        <a:ext cx="1206494" cy="895140"/>
      </dsp:txXfrm>
    </dsp:sp>
    <dsp:sp modelId="{51A7B491-E450-4051-AD7C-FBF7A16B1C59}">
      <dsp:nvSpPr>
        <dsp:cNvPr id="0" name=""/>
        <dsp:cNvSpPr/>
      </dsp:nvSpPr>
      <dsp:spPr>
        <a:xfrm>
          <a:off x="399273" y="348229"/>
          <a:ext cx="3269210" cy="3269210"/>
        </a:xfrm>
        <a:prstGeom prst="pie">
          <a:avLst>
            <a:gd name="adj1" fmla="val 0"/>
            <a:gd name="adj2" fmla="val 5400000"/>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VINCULACIÓN</a:t>
          </a:r>
          <a:endParaRPr lang="es-ES" sz="1500" b="1" kern="1200" dirty="0"/>
        </a:p>
      </dsp:txBody>
      <dsp:txXfrm>
        <a:off x="2134679" y="2044716"/>
        <a:ext cx="1206494" cy="895140"/>
      </dsp:txXfrm>
    </dsp:sp>
    <dsp:sp modelId="{EDF29344-60F8-4A08-8993-2511E39E14D4}">
      <dsp:nvSpPr>
        <dsp:cNvPr id="0" name=""/>
        <dsp:cNvSpPr/>
      </dsp:nvSpPr>
      <dsp:spPr>
        <a:xfrm>
          <a:off x="289521" y="348229"/>
          <a:ext cx="3269210" cy="3269210"/>
        </a:xfrm>
        <a:prstGeom prst="pie">
          <a:avLst>
            <a:gd name="adj1" fmla="val 5400000"/>
            <a:gd name="adj2" fmla="val 1080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SERVICIO</a:t>
          </a:r>
          <a:endParaRPr lang="es-ES" sz="1600" b="1" kern="1200" dirty="0"/>
        </a:p>
      </dsp:txBody>
      <dsp:txXfrm>
        <a:off x="616831" y="2044716"/>
        <a:ext cx="1206494" cy="895140"/>
      </dsp:txXfrm>
    </dsp:sp>
    <dsp:sp modelId="{CA38D3B6-1192-43FC-9026-83D69FF9FD74}">
      <dsp:nvSpPr>
        <dsp:cNvPr id="0" name=""/>
        <dsp:cNvSpPr/>
      </dsp:nvSpPr>
      <dsp:spPr>
        <a:xfrm>
          <a:off x="289521" y="238477"/>
          <a:ext cx="3269210" cy="3269210"/>
        </a:xfrm>
        <a:prstGeom prst="pie">
          <a:avLst>
            <a:gd name="adj1" fmla="val 10800000"/>
            <a:gd name="adj2" fmla="val 16200000"/>
          </a:avLst>
        </a:prstGeom>
        <a:solidFill>
          <a:srgbClr val="3BD3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CONCLUSIÓN DEL SERVICIO</a:t>
          </a:r>
          <a:endParaRPr lang="es-ES" sz="1500" b="1" kern="1200" dirty="0"/>
        </a:p>
      </dsp:txBody>
      <dsp:txXfrm>
        <a:off x="616831" y="916060"/>
        <a:ext cx="1206494" cy="895140"/>
      </dsp:txXfrm>
    </dsp:sp>
    <dsp:sp modelId="{2BB27DE4-8359-40D7-9054-8C3D7437B62A}">
      <dsp:nvSpPr>
        <dsp:cNvPr id="0" name=""/>
        <dsp:cNvSpPr/>
      </dsp:nvSpPr>
      <dsp:spPr>
        <a:xfrm>
          <a:off x="196893" y="36097"/>
          <a:ext cx="3673969" cy="3673969"/>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3425CE-C1A7-4944-BB80-4898C3187948}">
      <dsp:nvSpPr>
        <dsp:cNvPr id="0" name=""/>
        <dsp:cNvSpPr/>
      </dsp:nvSpPr>
      <dsp:spPr>
        <a:xfrm>
          <a:off x="196893" y="145849"/>
          <a:ext cx="3673969" cy="3673969"/>
        </a:xfrm>
        <a:prstGeom prst="circularArrow">
          <a:avLst>
            <a:gd name="adj1" fmla="val 5085"/>
            <a:gd name="adj2" fmla="val 327528"/>
            <a:gd name="adj3" fmla="val 5072472"/>
            <a:gd name="adj4" fmla="val 0"/>
            <a:gd name="adj5" fmla="val 5932"/>
          </a:avLst>
        </a:prstGeom>
        <a:solidFill>
          <a:schemeClr val="accent1">
            <a:shade val="90000"/>
            <a:hueOff val="175458"/>
            <a:satOff val="-1607"/>
            <a:lumOff val="138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6DCF96-8088-42F8-BAC0-54535CCAA253}">
      <dsp:nvSpPr>
        <dsp:cNvPr id="0" name=""/>
        <dsp:cNvSpPr/>
      </dsp:nvSpPr>
      <dsp:spPr>
        <a:xfrm>
          <a:off x="87141" y="145849"/>
          <a:ext cx="3673969" cy="3673969"/>
        </a:xfrm>
        <a:prstGeom prst="circularArrow">
          <a:avLst>
            <a:gd name="adj1" fmla="val 5085"/>
            <a:gd name="adj2" fmla="val 327528"/>
            <a:gd name="adj3" fmla="val 10472472"/>
            <a:gd name="adj4" fmla="val 5400000"/>
            <a:gd name="adj5" fmla="val 5932"/>
          </a:avLst>
        </a:prstGeom>
        <a:solidFill>
          <a:schemeClr val="accent1">
            <a:shade val="90000"/>
            <a:hueOff val="350915"/>
            <a:satOff val="-3215"/>
            <a:lumOff val="277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CE676C-8A4E-466E-AA26-0F4B145FD4E3}">
      <dsp:nvSpPr>
        <dsp:cNvPr id="0" name=""/>
        <dsp:cNvSpPr/>
      </dsp:nvSpPr>
      <dsp:spPr>
        <a:xfrm>
          <a:off x="87141" y="36097"/>
          <a:ext cx="3673969" cy="3673969"/>
        </a:xfrm>
        <a:prstGeom prst="circularArrow">
          <a:avLst>
            <a:gd name="adj1" fmla="val 5085"/>
            <a:gd name="adj2" fmla="val 327528"/>
            <a:gd name="adj3" fmla="val 15872472"/>
            <a:gd name="adj4" fmla="val 10800000"/>
            <a:gd name="adj5" fmla="val 5932"/>
          </a:avLst>
        </a:prstGeom>
        <a:solidFill>
          <a:schemeClr val="accent1">
            <a:shade val="90000"/>
            <a:hueOff val="175458"/>
            <a:satOff val="-1607"/>
            <a:lumOff val="1387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ED285-66D6-4EAE-8FD4-ABA9B19A3D7A}">
      <dsp:nvSpPr>
        <dsp:cNvPr id="0" name=""/>
        <dsp:cNvSpPr/>
      </dsp:nvSpPr>
      <dsp:spPr>
        <a:xfrm>
          <a:off x="6083935" y="762394"/>
          <a:ext cx="2891331" cy="318938"/>
        </a:xfrm>
        <a:custGeom>
          <a:avLst/>
          <a:gdLst/>
          <a:ahLst/>
          <a:cxnLst/>
          <a:rect l="0" t="0" r="0" b="0"/>
          <a:pathLst>
            <a:path>
              <a:moveTo>
                <a:pt x="0" y="0"/>
              </a:moveTo>
              <a:lnTo>
                <a:pt x="0" y="159469"/>
              </a:lnTo>
              <a:lnTo>
                <a:pt x="2891331" y="159469"/>
              </a:lnTo>
              <a:lnTo>
                <a:pt x="2891331" y="31893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E4C5BD-3FD6-4748-9890-7B60356769E1}">
      <dsp:nvSpPr>
        <dsp:cNvPr id="0" name=""/>
        <dsp:cNvSpPr/>
      </dsp:nvSpPr>
      <dsp:spPr>
        <a:xfrm>
          <a:off x="7137572" y="1840711"/>
          <a:ext cx="698627" cy="1533943"/>
        </a:xfrm>
        <a:custGeom>
          <a:avLst/>
          <a:gdLst/>
          <a:ahLst/>
          <a:cxnLst/>
          <a:rect l="0" t="0" r="0" b="0"/>
          <a:pathLst>
            <a:path>
              <a:moveTo>
                <a:pt x="0" y="0"/>
              </a:moveTo>
              <a:lnTo>
                <a:pt x="0" y="1533943"/>
              </a:lnTo>
              <a:lnTo>
                <a:pt x="698627" y="153394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12D495-ADD9-46F9-A8AD-84AC3682B086}">
      <dsp:nvSpPr>
        <dsp:cNvPr id="0" name=""/>
        <dsp:cNvSpPr/>
      </dsp:nvSpPr>
      <dsp:spPr>
        <a:xfrm>
          <a:off x="7137572" y="1840711"/>
          <a:ext cx="698627" cy="455626"/>
        </a:xfrm>
        <a:custGeom>
          <a:avLst/>
          <a:gdLst/>
          <a:ahLst/>
          <a:cxnLst/>
          <a:rect l="0" t="0" r="0" b="0"/>
          <a:pathLst>
            <a:path>
              <a:moveTo>
                <a:pt x="0" y="0"/>
              </a:moveTo>
              <a:lnTo>
                <a:pt x="0" y="455626"/>
              </a:lnTo>
              <a:lnTo>
                <a:pt x="698627" y="455626"/>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E06D43-011E-47A7-A953-EC95DB093E56}">
      <dsp:nvSpPr>
        <dsp:cNvPr id="0" name=""/>
        <dsp:cNvSpPr/>
      </dsp:nvSpPr>
      <dsp:spPr>
        <a:xfrm>
          <a:off x="6083935" y="762394"/>
          <a:ext cx="1053636" cy="318938"/>
        </a:xfrm>
        <a:custGeom>
          <a:avLst/>
          <a:gdLst/>
          <a:ahLst/>
          <a:cxnLst/>
          <a:rect l="0" t="0" r="0" b="0"/>
          <a:pathLst>
            <a:path>
              <a:moveTo>
                <a:pt x="0" y="0"/>
              </a:moveTo>
              <a:lnTo>
                <a:pt x="0" y="159469"/>
              </a:lnTo>
              <a:lnTo>
                <a:pt x="1053636" y="159469"/>
              </a:lnTo>
              <a:lnTo>
                <a:pt x="1053636" y="31893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011813-6F00-469E-9AFB-12B5FD1CF015}">
      <dsp:nvSpPr>
        <dsp:cNvPr id="0" name=""/>
        <dsp:cNvSpPr/>
      </dsp:nvSpPr>
      <dsp:spPr>
        <a:xfrm>
          <a:off x="5165088" y="1840711"/>
          <a:ext cx="739064" cy="4768893"/>
        </a:xfrm>
        <a:custGeom>
          <a:avLst/>
          <a:gdLst/>
          <a:ahLst/>
          <a:cxnLst/>
          <a:rect l="0" t="0" r="0" b="0"/>
          <a:pathLst>
            <a:path>
              <a:moveTo>
                <a:pt x="0" y="0"/>
              </a:moveTo>
              <a:lnTo>
                <a:pt x="0" y="4768893"/>
              </a:lnTo>
              <a:lnTo>
                <a:pt x="739064" y="476889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7CDE1-4198-45DB-94ED-C6173C039FFC}">
      <dsp:nvSpPr>
        <dsp:cNvPr id="0" name=""/>
        <dsp:cNvSpPr/>
      </dsp:nvSpPr>
      <dsp:spPr>
        <a:xfrm>
          <a:off x="5165088" y="1840711"/>
          <a:ext cx="739064" cy="3690576"/>
        </a:xfrm>
        <a:custGeom>
          <a:avLst/>
          <a:gdLst/>
          <a:ahLst/>
          <a:cxnLst/>
          <a:rect l="0" t="0" r="0" b="0"/>
          <a:pathLst>
            <a:path>
              <a:moveTo>
                <a:pt x="0" y="0"/>
              </a:moveTo>
              <a:lnTo>
                <a:pt x="0" y="3690576"/>
              </a:lnTo>
              <a:lnTo>
                <a:pt x="739064" y="3690576"/>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96852E-8C0A-4173-9241-D54B67561D03}">
      <dsp:nvSpPr>
        <dsp:cNvPr id="0" name=""/>
        <dsp:cNvSpPr/>
      </dsp:nvSpPr>
      <dsp:spPr>
        <a:xfrm>
          <a:off x="5165088" y="1840711"/>
          <a:ext cx="739064" cy="2612260"/>
        </a:xfrm>
        <a:custGeom>
          <a:avLst/>
          <a:gdLst/>
          <a:ahLst/>
          <a:cxnLst/>
          <a:rect l="0" t="0" r="0" b="0"/>
          <a:pathLst>
            <a:path>
              <a:moveTo>
                <a:pt x="0" y="0"/>
              </a:moveTo>
              <a:lnTo>
                <a:pt x="0" y="2612260"/>
              </a:lnTo>
              <a:lnTo>
                <a:pt x="739064" y="2612260"/>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97319C-84D9-4B55-9E0B-992D13B89A3C}">
      <dsp:nvSpPr>
        <dsp:cNvPr id="0" name=""/>
        <dsp:cNvSpPr/>
      </dsp:nvSpPr>
      <dsp:spPr>
        <a:xfrm>
          <a:off x="5165088" y="1840711"/>
          <a:ext cx="739064" cy="1533943"/>
        </a:xfrm>
        <a:custGeom>
          <a:avLst/>
          <a:gdLst/>
          <a:ahLst/>
          <a:cxnLst/>
          <a:rect l="0" t="0" r="0" b="0"/>
          <a:pathLst>
            <a:path>
              <a:moveTo>
                <a:pt x="0" y="0"/>
              </a:moveTo>
              <a:lnTo>
                <a:pt x="0" y="1533943"/>
              </a:lnTo>
              <a:lnTo>
                <a:pt x="739064" y="153394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1EAF16-C00D-4BB8-A1AF-257B686BA51E}">
      <dsp:nvSpPr>
        <dsp:cNvPr id="0" name=""/>
        <dsp:cNvSpPr/>
      </dsp:nvSpPr>
      <dsp:spPr>
        <a:xfrm>
          <a:off x="5165088" y="1840711"/>
          <a:ext cx="739064" cy="455626"/>
        </a:xfrm>
        <a:custGeom>
          <a:avLst/>
          <a:gdLst/>
          <a:ahLst/>
          <a:cxnLst/>
          <a:rect l="0" t="0" r="0" b="0"/>
          <a:pathLst>
            <a:path>
              <a:moveTo>
                <a:pt x="0" y="0"/>
              </a:moveTo>
              <a:lnTo>
                <a:pt x="0" y="455626"/>
              </a:lnTo>
              <a:lnTo>
                <a:pt x="739064" y="455626"/>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53DE17-D7FB-4F1D-B284-74D3DB87D974}">
      <dsp:nvSpPr>
        <dsp:cNvPr id="0" name=""/>
        <dsp:cNvSpPr/>
      </dsp:nvSpPr>
      <dsp:spPr>
        <a:xfrm>
          <a:off x="5165088" y="762394"/>
          <a:ext cx="918847" cy="318938"/>
        </a:xfrm>
        <a:custGeom>
          <a:avLst/>
          <a:gdLst/>
          <a:ahLst/>
          <a:cxnLst/>
          <a:rect l="0" t="0" r="0" b="0"/>
          <a:pathLst>
            <a:path>
              <a:moveTo>
                <a:pt x="918847" y="0"/>
              </a:moveTo>
              <a:lnTo>
                <a:pt x="918847" y="159469"/>
              </a:lnTo>
              <a:lnTo>
                <a:pt x="0" y="159469"/>
              </a:lnTo>
              <a:lnTo>
                <a:pt x="0" y="31893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D8D68E-6B3E-4CE4-8B5E-4C0A373FCA03}">
      <dsp:nvSpPr>
        <dsp:cNvPr id="0" name=""/>
        <dsp:cNvSpPr/>
      </dsp:nvSpPr>
      <dsp:spPr>
        <a:xfrm>
          <a:off x="3192604" y="1840711"/>
          <a:ext cx="698627" cy="1533943"/>
        </a:xfrm>
        <a:custGeom>
          <a:avLst/>
          <a:gdLst/>
          <a:ahLst/>
          <a:cxnLst/>
          <a:rect l="0" t="0" r="0" b="0"/>
          <a:pathLst>
            <a:path>
              <a:moveTo>
                <a:pt x="0" y="0"/>
              </a:moveTo>
              <a:lnTo>
                <a:pt x="0" y="1533943"/>
              </a:lnTo>
              <a:lnTo>
                <a:pt x="698627" y="153394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2E767-9742-4682-A275-DB3C69DA3F39}">
      <dsp:nvSpPr>
        <dsp:cNvPr id="0" name=""/>
        <dsp:cNvSpPr/>
      </dsp:nvSpPr>
      <dsp:spPr>
        <a:xfrm>
          <a:off x="3192604" y="1840711"/>
          <a:ext cx="698627" cy="455626"/>
        </a:xfrm>
        <a:custGeom>
          <a:avLst/>
          <a:gdLst/>
          <a:ahLst/>
          <a:cxnLst/>
          <a:rect l="0" t="0" r="0" b="0"/>
          <a:pathLst>
            <a:path>
              <a:moveTo>
                <a:pt x="0" y="0"/>
              </a:moveTo>
              <a:lnTo>
                <a:pt x="0" y="455626"/>
              </a:lnTo>
              <a:lnTo>
                <a:pt x="698627" y="455626"/>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227EB9-C884-4F77-87CF-DFD61CF39F84}">
      <dsp:nvSpPr>
        <dsp:cNvPr id="0" name=""/>
        <dsp:cNvSpPr/>
      </dsp:nvSpPr>
      <dsp:spPr>
        <a:xfrm>
          <a:off x="3192604" y="762394"/>
          <a:ext cx="2891331" cy="318938"/>
        </a:xfrm>
        <a:custGeom>
          <a:avLst/>
          <a:gdLst/>
          <a:ahLst/>
          <a:cxnLst/>
          <a:rect l="0" t="0" r="0" b="0"/>
          <a:pathLst>
            <a:path>
              <a:moveTo>
                <a:pt x="2891331" y="0"/>
              </a:moveTo>
              <a:lnTo>
                <a:pt x="2891331" y="159469"/>
              </a:lnTo>
              <a:lnTo>
                <a:pt x="0" y="159469"/>
              </a:lnTo>
              <a:lnTo>
                <a:pt x="0" y="31893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6587CE-254D-4EB0-80ED-4D2FDDB931DA}">
      <dsp:nvSpPr>
        <dsp:cNvPr id="0" name=""/>
        <dsp:cNvSpPr/>
      </dsp:nvSpPr>
      <dsp:spPr>
        <a:xfrm>
          <a:off x="4328622" y="3017"/>
          <a:ext cx="3510626"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5B3A1-5AE5-48FC-8AA9-95651E11FD68}">
      <dsp:nvSpPr>
        <dsp:cNvPr id="0" name=""/>
        <dsp:cNvSpPr/>
      </dsp:nvSpPr>
      <dsp:spPr>
        <a:xfrm>
          <a:off x="4328622" y="3017"/>
          <a:ext cx="3510626"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EE15C8-16E7-42B9-BCFD-5B369C91B667}">
      <dsp:nvSpPr>
        <dsp:cNvPr id="0" name=""/>
        <dsp:cNvSpPr/>
      </dsp:nvSpPr>
      <dsp:spPr>
        <a:xfrm>
          <a:off x="2573308" y="139705"/>
          <a:ext cx="7021253"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PROGRAMAS SOCIALES</a:t>
          </a:r>
        </a:p>
      </dsp:txBody>
      <dsp:txXfrm>
        <a:off x="2573308" y="139705"/>
        <a:ext cx="7021253" cy="486001"/>
      </dsp:txXfrm>
    </dsp:sp>
    <dsp:sp modelId="{D95B39B9-7D6F-4C34-88EC-7CBD082EA1E6}">
      <dsp:nvSpPr>
        <dsp:cNvPr id="0" name=""/>
        <dsp:cNvSpPr/>
      </dsp:nvSpPr>
      <dsp:spPr>
        <a:xfrm>
          <a:off x="2812915" y="1081333"/>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E0DF27-9264-4DE7-9F5C-B37A749D8B08}">
      <dsp:nvSpPr>
        <dsp:cNvPr id="0" name=""/>
        <dsp:cNvSpPr/>
      </dsp:nvSpPr>
      <dsp:spPr>
        <a:xfrm>
          <a:off x="2812915" y="1081333"/>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6765A3-6CB2-4EDE-A313-CE871FD0ADDF}">
      <dsp:nvSpPr>
        <dsp:cNvPr id="0" name=""/>
        <dsp:cNvSpPr/>
      </dsp:nvSpPr>
      <dsp:spPr>
        <a:xfrm>
          <a:off x="2433226" y="1218021"/>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SOLIDARIDAD ALIMENTARIA</a:t>
          </a:r>
          <a:endParaRPr lang="es-MX" sz="1600" b="1" kern="1200" dirty="0"/>
        </a:p>
      </dsp:txBody>
      <dsp:txXfrm>
        <a:off x="2433226" y="1218021"/>
        <a:ext cx="1518755" cy="486001"/>
      </dsp:txXfrm>
    </dsp:sp>
    <dsp:sp modelId="{5D109771-1213-4DDD-923D-99C3A82CAE8C}">
      <dsp:nvSpPr>
        <dsp:cNvPr id="0" name=""/>
        <dsp:cNvSpPr/>
      </dsp:nvSpPr>
      <dsp:spPr>
        <a:xfrm>
          <a:off x="3800106" y="2159650"/>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E4CBC9-4387-4358-84E6-F1679CE0B33B}">
      <dsp:nvSpPr>
        <dsp:cNvPr id="0" name=""/>
        <dsp:cNvSpPr/>
      </dsp:nvSpPr>
      <dsp:spPr>
        <a:xfrm>
          <a:off x="3800106" y="2159650"/>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32E40F-9A13-4ACD-AECB-CC296DC3A1FD}">
      <dsp:nvSpPr>
        <dsp:cNvPr id="0" name=""/>
        <dsp:cNvSpPr/>
      </dsp:nvSpPr>
      <dsp:spPr>
        <a:xfrm>
          <a:off x="3420417" y="2296338"/>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COMEDORES COMUNITARIOS</a:t>
          </a:r>
          <a:endParaRPr lang="es-MX" sz="1600" kern="1200" dirty="0"/>
        </a:p>
      </dsp:txBody>
      <dsp:txXfrm>
        <a:off x="3420417" y="2296338"/>
        <a:ext cx="1518755" cy="486001"/>
      </dsp:txXfrm>
    </dsp:sp>
    <dsp:sp modelId="{53B1E110-70FE-4B53-9094-FF1964E5B5CE}">
      <dsp:nvSpPr>
        <dsp:cNvPr id="0" name=""/>
        <dsp:cNvSpPr/>
      </dsp:nvSpPr>
      <dsp:spPr>
        <a:xfrm>
          <a:off x="3800106" y="3237967"/>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748CB6-4F0A-4A9A-96B7-1F82A390EA95}">
      <dsp:nvSpPr>
        <dsp:cNvPr id="0" name=""/>
        <dsp:cNvSpPr/>
      </dsp:nvSpPr>
      <dsp:spPr>
        <a:xfrm>
          <a:off x="3800106" y="3237967"/>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AB4CDA-B92E-4777-BE8E-F5AD04C73220}">
      <dsp:nvSpPr>
        <dsp:cNvPr id="0" name=""/>
        <dsp:cNvSpPr/>
      </dsp:nvSpPr>
      <dsp:spPr>
        <a:xfrm>
          <a:off x="3420417" y="3374655"/>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APOYOS ALIMENTARIOS</a:t>
          </a:r>
          <a:endParaRPr lang="es-MX" sz="1600" kern="1200" dirty="0"/>
        </a:p>
      </dsp:txBody>
      <dsp:txXfrm>
        <a:off x="3420417" y="3374655"/>
        <a:ext cx="1518755" cy="486001"/>
      </dsp:txXfrm>
    </dsp:sp>
    <dsp:sp modelId="{0AFAEA16-F803-4056-8EDD-D510A4C5798F}">
      <dsp:nvSpPr>
        <dsp:cNvPr id="0" name=""/>
        <dsp:cNvSpPr/>
      </dsp:nvSpPr>
      <dsp:spPr>
        <a:xfrm>
          <a:off x="4718004" y="1081333"/>
          <a:ext cx="89416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4C2FCC-126A-4EE0-917E-E3255272EC7B}">
      <dsp:nvSpPr>
        <dsp:cNvPr id="0" name=""/>
        <dsp:cNvSpPr/>
      </dsp:nvSpPr>
      <dsp:spPr>
        <a:xfrm>
          <a:off x="4718004" y="1081333"/>
          <a:ext cx="89416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CD3585-DEC3-456F-98E9-6D187DF2338A}">
      <dsp:nvSpPr>
        <dsp:cNvPr id="0" name=""/>
        <dsp:cNvSpPr/>
      </dsp:nvSpPr>
      <dsp:spPr>
        <a:xfrm>
          <a:off x="4270920" y="1218021"/>
          <a:ext cx="178833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EDUCACIÓN PARA LA VIDA</a:t>
          </a:r>
          <a:endParaRPr lang="es-MX" sz="1600" b="1" kern="1200" dirty="0"/>
        </a:p>
      </dsp:txBody>
      <dsp:txXfrm>
        <a:off x="4270920" y="1218021"/>
        <a:ext cx="1788335" cy="486001"/>
      </dsp:txXfrm>
    </dsp:sp>
    <dsp:sp modelId="{6324F39F-1480-45A3-91AE-79C09B34D6E1}">
      <dsp:nvSpPr>
        <dsp:cNvPr id="0" name=""/>
        <dsp:cNvSpPr/>
      </dsp:nvSpPr>
      <dsp:spPr>
        <a:xfrm>
          <a:off x="5813027" y="2159650"/>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7E88F-1383-4E77-BD5F-E14739CF72AE}">
      <dsp:nvSpPr>
        <dsp:cNvPr id="0" name=""/>
        <dsp:cNvSpPr/>
      </dsp:nvSpPr>
      <dsp:spPr>
        <a:xfrm>
          <a:off x="5813027" y="2159650"/>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A310B-7E35-4DA6-9FFB-342DCF2FACCB}">
      <dsp:nvSpPr>
        <dsp:cNvPr id="0" name=""/>
        <dsp:cNvSpPr/>
      </dsp:nvSpPr>
      <dsp:spPr>
        <a:xfrm>
          <a:off x="5433338" y="2296338"/>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EDUCACIÓN PREESCOLAR</a:t>
          </a:r>
          <a:endParaRPr lang="es-MX" sz="1600" kern="1200" dirty="0"/>
        </a:p>
      </dsp:txBody>
      <dsp:txXfrm>
        <a:off x="5433338" y="2296338"/>
        <a:ext cx="1518755" cy="486001"/>
      </dsp:txXfrm>
    </dsp:sp>
    <dsp:sp modelId="{3B753EE9-3CC4-48EB-8160-20856FF44535}">
      <dsp:nvSpPr>
        <dsp:cNvPr id="0" name=""/>
        <dsp:cNvSpPr/>
      </dsp:nvSpPr>
      <dsp:spPr>
        <a:xfrm>
          <a:off x="5813027" y="3237967"/>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75DE8E-9661-40E9-B9C1-D98BB3EFF08F}">
      <dsp:nvSpPr>
        <dsp:cNvPr id="0" name=""/>
        <dsp:cNvSpPr/>
      </dsp:nvSpPr>
      <dsp:spPr>
        <a:xfrm>
          <a:off x="5813027" y="3237967"/>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AF693-0765-4652-BE18-1E986472B5AC}">
      <dsp:nvSpPr>
        <dsp:cNvPr id="0" name=""/>
        <dsp:cNvSpPr/>
      </dsp:nvSpPr>
      <dsp:spPr>
        <a:xfrm>
          <a:off x="5433338" y="3374655"/>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LUDOTECA-PREESCOLAR</a:t>
          </a:r>
          <a:endParaRPr lang="es-MX" sz="1600" kern="1200" dirty="0"/>
        </a:p>
      </dsp:txBody>
      <dsp:txXfrm>
        <a:off x="5433338" y="3374655"/>
        <a:ext cx="1518755" cy="486001"/>
      </dsp:txXfrm>
    </dsp:sp>
    <dsp:sp modelId="{AD180206-E4EF-4377-9A94-5490C366F6CF}">
      <dsp:nvSpPr>
        <dsp:cNvPr id="0" name=""/>
        <dsp:cNvSpPr/>
      </dsp:nvSpPr>
      <dsp:spPr>
        <a:xfrm>
          <a:off x="5813027" y="4316283"/>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EDEB93-C6F7-49DE-9336-833BB5AC8282}">
      <dsp:nvSpPr>
        <dsp:cNvPr id="0" name=""/>
        <dsp:cNvSpPr/>
      </dsp:nvSpPr>
      <dsp:spPr>
        <a:xfrm>
          <a:off x="5813027" y="4316283"/>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69E80C-0A7A-4585-B425-FD9EF1FD7B1E}">
      <dsp:nvSpPr>
        <dsp:cNvPr id="0" name=""/>
        <dsp:cNvSpPr/>
      </dsp:nvSpPr>
      <dsp:spPr>
        <a:xfrm>
          <a:off x="5433338" y="4452971"/>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LUDOTECA PRIMARIA</a:t>
          </a:r>
          <a:endParaRPr lang="es-MX" sz="1600" kern="1200" dirty="0"/>
        </a:p>
      </dsp:txBody>
      <dsp:txXfrm>
        <a:off x="5433338" y="4452971"/>
        <a:ext cx="1518755" cy="486001"/>
      </dsp:txXfrm>
    </dsp:sp>
    <dsp:sp modelId="{5D73F0EB-1B3F-438B-87C0-FD12B0AA855F}">
      <dsp:nvSpPr>
        <dsp:cNvPr id="0" name=""/>
        <dsp:cNvSpPr/>
      </dsp:nvSpPr>
      <dsp:spPr>
        <a:xfrm>
          <a:off x="5813027" y="5394600"/>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0E0767-41B7-4FF0-8DF0-F6AB528E6B7F}">
      <dsp:nvSpPr>
        <dsp:cNvPr id="0" name=""/>
        <dsp:cNvSpPr/>
      </dsp:nvSpPr>
      <dsp:spPr>
        <a:xfrm>
          <a:off x="5813027" y="5394600"/>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52FB51-84FE-4D44-A870-30535017763C}">
      <dsp:nvSpPr>
        <dsp:cNvPr id="0" name=""/>
        <dsp:cNvSpPr/>
      </dsp:nvSpPr>
      <dsp:spPr>
        <a:xfrm>
          <a:off x="5433338" y="5531288"/>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EDUCACIÓN SECUNDARIA</a:t>
          </a:r>
          <a:endParaRPr lang="es-MX" sz="1600" kern="1200" dirty="0"/>
        </a:p>
      </dsp:txBody>
      <dsp:txXfrm>
        <a:off x="5433338" y="5531288"/>
        <a:ext cx="1518755" cy="486001"/>
      </dsp:txXfrm>
    </dsp:sp>
    <dsp:sp modelId="{D922F85A-3192-4DE8-B1FA-A341E9B9C2B3}">
      <dsp:nvSpPr>
        <dsp:cNvPr id="0" name=""/>
        <dsp:cNvSpPr/>
      </dsp:nvSpPr>
      <dsp:spPr>
        <a:xfrm>
          <a:off x="5813027" y="6472917"/>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B46D71-B807-4FEA-B4FB-ECE1A172CFD6}">
      <dsp:nvSpPr>
        <dsp:cNvPr id="0" name=""/>
        <dsp:cNvSpPr/>
      </dsp:nvSpPr>
      <dsp:spPr>
        <a:xfrm>
          <a:off x="5813027" y="6472917"/>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E6BE20-CD1B-4526-BE0E-E619BF432827}">
      <dsp:nvSpPr>
        <dsp:cNvPr id="0" name=""/>
        <dsp:cNvSpPr/>
      </dsp:nvSpPr>
      <dsp:spPr>
        <a:xfrm>
          <a:off x="5433338" y="6609605"/>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CAPACITARTE</a:t>
          </a:r>
          <a:endParaRPr lang="es-MX" sz="1600" kern="1200" dirty="0"/>
        </a:p>
      </dsp:txBody>
      <dsp:txXfrm>
        <a:off x="5433338" y="6609605"/>
        <a:ext cx="1518755" cy="486001"/>
      </dsp:txXfrm>
    </dsp:sp>
    <dsp:sp modelId="{496EB8A2-C257-4840-8245-21E23C5DB6FF}">
      <dsp:nvSpPr>
        <dsp:cNvPr id="0" name=""/>
        <dsp:cNvSpPr/>
      </dsp:nvSpPr>
      <dsp:spPr>
        <a:xfrm>
          <a:off x="6757883" y="1081333"/>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E18909-5545-4A3C-87F3-218E4E55E086}">
      <dsp:nvSpPr>
        <dsp:cNvPr id="0" name=""/>
        <dsp:cNvSpPr/>
      </dsp:nvSpPr>
      <dsp:spPr>
        <a:xfrm>
          <a:off x="6757883" y="1081333"/>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BCA951-34ED-4E99-86B6-FCFDE1E13B26}">
      <dsp:nvSpPr>
        <dsp:cNvPr id="0" name=""/>
        <dsp:cNvSpPr/>
      </dsp:nvSpPr>
      <dsp:spPr>
        <a:xfrm>
          <a:off x="6378194" y="1218021"/>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SALUD PARA TODOS</a:t>
          </a:r>
          <a:endParaRPr lang="es-MX" sz="1600" b="1" kern="1200" dirty="0"/>
        </a:p>
      </dsp:txBody>
      <dsp:txXfrm>
        <a:off x="6378194" y="1218021"/>
        <a:ext cx="1518755" cy="486001"/>
      </dsp:txXfrm>
    </dsp:sp>
    <dsp:sp modelId="{9C93C1C0-0CE3-4FBB-8E84-47CF82A54F57}">
      <dsp:nvSpPr>
        <dsp:cNvPr id="0" name=""/>
        <dsp:cNvSpPr/>
      </dsp:nvSpPr>
      <dsp:spPr>
        <a:xfrm>
          <a:off x="7745074" y="2159650"/>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C685FB-E718-49C0-916B-EAB7D596EEF9}">
      <dsp:nvSpPr>
        <dsp:cNvPr id="0" name=""/>
        <dsp:cNvSpPr/>
      </dsp:nvSpPr>
      <dsp:spPr>
        <a:xfrm>
          <a:off x="7745074" y="2159650"/>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F980F1-2D52-42A5-A8BE-76CDF3C8F33E}">
      <dsp:nvSpPr>
        <dsp:cNvPr id="0" name=""/>
        <dsp:cNvSpPr/>
      </dsp:nvSpPr>
      <dsp:spPr>
        <a:xfrm>
          <a:off x="7365385" y="2296338"/>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SALUD MENTAL</a:t>
          </a:r>
          <a:endParaRPr lang="es-MX" sz="1600" kern="1200" dirty="0"/>
        </a:p>
      </dsp:txBody>
      <dsp:txXfrm>
        <a:off x="7365385" y="2296338"/>
        <a:ext cx="1518755" cy="486001"/>
      </dsp:txXfrm>
    </dsp:sp>
    <dsp:sp modelId="{38F2FF0A-B036-4D93-9BB3-395FF03EFBD2}">
      <dsp:nvSpPr>
        <dsp:cNvPr id="0" name=""/>
        <dsp:cNvSpPr/>
      </dsp:nvSpPr>
      <dsp:spPr>
        <a:xfrm>
          <a:off x="7745074" y="3237967"/>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36F86C-8073-41A7-8052-62DAB5EE03DE}">
      <dsp:nvSpPr>
        <dsp:cNvPr id="0" name=""/>
        <dsp:cNvSpPr/>
      </dsp:nvSpPr>
      <dsp:spPr>
        <a:xfrm>
          <a:off x="7745074" y="3237967"/>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7A7A27-7D39-4607-A910-FB8A38B55DB8}">
      <dsp:nvSpPr>
        <dsp:cNvPr id="0" name=""/>
        <dsp:cNvSpPr/>
      </dsp:nvSpPr>
      <dsp:spPr>
        <a:xfrm>
          <a:off x="7365385" y="3374655"/>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SALUD FÍSICA</a:t>
          </a:r>
          <a:endParaRPr lang="es-MX" sz="1600" kern="1200" dirty="0"/>
        </a:p>
      </dsp:txBody>
      <dsp:txXfrm>
        <a:off x="7365385" y="3374655"/>
        <a:ext cx="1518755" cy="486001"/>
      </dsp:txXfrm>
    </dsp:sp>
    <dsp:sp modelId="{B696D3C0-D353-4C54-AD84-C8037C9B450C}">
      <dsp:nvSpPr>
        <dsp:cNvPr id="0" name=""/>
        <dsp:cNvSpPr/>
      </dsp:nvSpPr>
      <dsp:spPr>
        <a:xfrm>
          <a:off x="8595578" y="1081333"/>
          <a:ext cx="759377" cy="75937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5990A-7739-4B84-B623-6BEDC2E03527}">
      <dsp:nvSpPr>
        <dsp:cNvPr id="0" name=""/>
        <dsp:cNvSpPr/>
      </dsp:nvSpPr>
      <dsp:spPr>
        <a:xfrm>
          <a:off x="8595578" y="1081333"/>
          <a:ext cx="759377" cy="75937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C78304-96ED-4C68-903B-2FFA3520D145}">
      <dsp:nvSpPr>
        <dsp:cNvPr id="0" name=""/>
        <dsp:cNvSpPr/>
      </dsp:nvSpPr>
      <dsp:spPr>
        <a:xfrm>
          <a:off x="8215889" y="1218021"/>
          <a:ext cx="1518755" cy="486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ASISTENCIA SOCIAL </a:t>
          </a:r>
        </a:p>
      </dsp:txBody>
      <dsp:txXfrm>
        <a:off x="8215889" y="1218021"/>
        <a:ext cx="1518755" cy="48600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472842"/>
            <a:ext cx="6119416" cy="3133172"/>
          </a:xfrm>
        </p:spPr>
        <p:txBody>
          <a:bodyPr anchor="b"/>
          <a:lstStyle>
            <a:lvl1pPr algn="ctr">
              <a:defRPr sz="4724"/>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99914" y="4726842"/>
            <a:ext cx="5399485" cy="2172804"/>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0334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3006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479142"/>
            <a:ext cx="1552352" cy="762669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94953" y="479142"/>
            <a:ext cx="4567064" cy="7626692"/>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241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26185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91204" y="2243638"/>
            <a:ext cx="6209407" cy="3743557"/>
          </a:xfrm>
        </p:spPr>
        <p:txBody>
          <a:bodyPr anchor="b"/>
          <a:lstStyle>
            <a:lvl1pPr>
              <a:defRPr sz="4724"/>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91204" y="6022610"/>
            <a:ext cx="6209407" cy="1968648"/>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314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94953" y="2395710"/>
            <a:ext cx="3059708" cy="571012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644652" y="2395710"/>
            <a:ext cx="3059708" cy="571012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82354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95891" y="479144"/>
            <a:ext cx="6209407" cy="173949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95891" y="2206137"/>
            <a:ext cx="3045646" cy="1081194"/>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es-ES" smtClean="0"/>
              <a:t>Editar el estilo de texto del patrón</a:t>
            </a:r>
          </a:p>
        </p:txBody>
      </p:sp>
      <p:sp>
        <p:nvSpPr>
          <p:cNvPr id="4" name="Content Placeholder 3"/>
          <p:cNvSpPr>
            <a:spLocks noGrp="1"/>
          </p:cNvSpPr>
          <p:nvPr>
            <p:ph sz="half" idx="2"/>
          </p:nvPr>
        </p:nvSpPr>
        <p:spPr>
          <a:xfrm>
            <a:off x="495891" y="3287331"/>
            <a:ext cx="3045646" cy="483516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644652" y="2206137"/>
            <a:ext cx="3060646" cy="1081194"/>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es-ES" smtClean="0"/>
              <a:t>Editar el estilo de texto del patrón</a:t>
            </a:r>
          </a:p>
        </p:txBody>
      </p:sp>
      <p:sp>
        <p:nvSpPr>
          <p:cNvPr id="6" name="Content Placeholder 5"/>
          <p:cNvSpPr>
            <a:spLocks noGrp="1"/>
          </p:cNvSpPr>
          <p:nvPr>
            <p:ph sz="quarter" idx="4"/>
          </p:nvPr>
        </p:nvSpPr>
        <p:spPr>
          <a:xfrm>
            <a:off x="3644652" y="3287331"/>
            <a:ext cx="3060646" cy="483516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18885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6044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71801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890" y="599969"/>
            <a:ext cx="2321966" cy="2099892"/>
          </a:xfrm>
        </p:spPr>
        <p:txBody>
          <a:bodyPr anchor="b"/>
          <a:lstStyle>
            <a:lvl1pPr>
              <a:defRPr sz="2519"/>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60646" y="1295769"/>
            <a:ext cx="3644652" cy="6395505"/>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95890" y="2699862"/>
            <a:ext cx="2321966" cy="5001827"/>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4305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890" y="599969"/>
            <a:ext cx="2321966" cy="2099892"/>
          </a:xfrm>
        </p:spPr>
        <p:txBody>
          <a:bodyPr anchor="b"/>
          <a:lstStyle>
            <a:lvl1pPr>
              <a:defRPr sz="2519"/>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060646" y="1295769"/>
            <a:ext cx="3644652" cy="6395505"/>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890" y="2699862"/>
            <a:ext cx="2321966" cy="5001827"/>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17348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479144"/>
            <a:ext cx="6209407" cy="173949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94953" y="2395710"/>
            <a:ext cx="6209407" cy="571012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94953" y="8341240"/>
            <a:ext cx="1619845" cy="479142"/>
          </a:xfrm>
          <a:prstGeom prst="rect">
            <a:avLst/>
          </a:prstGeom>
        </p:spPr>
        <p:txBody>
          <a:bodyPr vert="horz" lIns="91440" tIns="45720" rIns="91440" bIns="45720" rtlCol="0" anchor="ctr"/>
          <a:lstStyle>
            <a:lvl1pPr algn="l">
              <a:defRPr sz="945">
                <a:solidFill>
                  <a:schemeClr val="tx1">
                    <a:tint val="75000"/>
                  </a:schemeClr>
                </a:solidFill>
              </a:defRPr>
            </a:lvl1pPr>
          </a:lstStyle>
          <a:p>
            <a:fld id="{96DFF08F-DC6B-4601-B491-B0F83F6DD2DA}" type="datetimeFigureOut">
              <a:rPr lang="en-US" smtClean="0"/>
              <a:pPr/>
              <a:t>10/24/2019</a:t>
            </a:fld>
            <a:endParaRPr lang="en-US" dirty="0"/>
          </a:p>
        </p:txBody>
      </p:sp>
      <p:sp>
        <p:nvSpPr>
          <p:cNvPr id="5" name="Footer Placeholder 4"/>
          <p:cNvSpPr>
            <a:spLocks noGrp="1"/>
          </p:cNvSpPr>
          <p:nvPr>
            <p:ph type="ftr" sz="quarter" idx="3"/>
          </p:nvPr>
        </p:nvSpPr>
        <p:spPr>
          <a:xfrm>
            <a:off x="2384773" y="8341240"/>
            <a:ext cx="2429768" cy="479142"/>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84515" y="8341240"/>
            <a:ext cx="1619845" cy="479142"/>
          </a:xfrm>
          <a:prstGeom prst="rect">
            <a:avLst/>
          </a:prstGeom>
        </p:spPr>
        <p:txBody>
          <a:bodyPr vert="horz" lIns="91440" tIns="45720" rIns="91440" bIns="45720" rtlCol="0" anchor="ctr"/>
          <a:lstStyle>
            <a:lvl1pPr algn="r">
              <a:defRPr sz="945">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6197907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719907" rtl="0" eaLnBrk="1" latinLnBrk="0" hangingPunct="1">
        <a:lnSpc>
          <a:spcPct val="90000"/>
        </a:lnSpc>
        <a:spcBef>
          <a:spcPct val="0"/>
        </a:spcBef>
        <a:buNone/>
        <a:defRPr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9pPr>
    </p:bodyStyle>
    <p:otherStyle>
      <a:defPPr>
        <a:defRPr lang="en-US"/>
      </a:defPPr>
      <a:lvl1pPr marL="0" algn="l" defTabSz="719907" rtl="0" eaLnBrk="1" latinLnBrk="0" hangingPunct="1">
        <a:defRPr sz="1417" kern="1200">
          <a:solidFill>
            <a:schemeClr val="tx1"/>
          </a:solidFill>
          <a:latin typeface="+mn-lt"/>
          <a:ea typeface="+mn-ea"/>
          <a:cs typeface="+mn-cs"/>
        </a:defRPr>
      </a:lvl1pPr>
      <a:lvl2pPr marL="359954" algn="l" defTabSz="719907" rtl="0" eaLnBrk="1" latinLnBrk="0" hangingPunct="1">
        <a:defRPr sz="1417" kern="1200">
          <a:solidFill>
            <a:schemeClr val="tx1"/>
          </a:solidFill>
          <a:latin typeface="+mn-lt"/>
          <a:ea typeface="+mn-ea"/>
          <a:cs typeface="+mn-cs"/>
        </a:defRPr>
      </a:lvl2pPr>
      <a:lvl3pPr marL="719907" algn="l" defTabSz="719907" rtl="0" eaLnBrk="1" latinLnBrk="0" hangingPunct="1">
        <a:defRPr sz="1417" kern="1200">
          <a:solidFill>
            <a:schemeClr val="tx1"/>
          </a:solidFill>
          <a:latin typeface="+mn-lt"/>
          <a:ea typeface="+mn-ea"/>
          <a:cs typeface="+mn-cs"/>
        </a:defRPr>
      </a:lvl3pPr>
      <a:lvl4pPr marL="1079861" algn="l" defTabSz="719907" rtl="0" eaLnBrk="1" latinLnBrk="0" hangingPunct="1">
        <a:defRPr sz="1417" kern="1200">
          <a:solidFill>
            <a:schemeClr val="tx1"/>
          </a:solidFill>
          <a:latin typeface="+mn-lt"/>
          <a:ea typeface="+mn-ea"/>
          <a:cs typeface="+mn-cs"/>
        </a:defRPr>
      </a:lvl4pPr>
      <a:lvl5pPr marL="1439814" algn="l" defTabSz="719907" rtl="0" eaLnBrk="1" latinLnBrk="0" hangingPunct="1">
        <a:defRPr sz="1417" kern="1200">
          <a:solidFill>
            <a:schemeClr val="tx1"/>
          </a:solidFill>
          <a:latin typeface="+mn-lt"/>
          <a:ea typeface="+mn-ea"/>
          <a:cs typeface="+mn-cs"/>
        </a:defRPr>
      </a:lvl5pPr>
      <a:lvl6pPr marL="1799768" algn="l" defTabSz="719907" rtl="0" eaLnBrk="1" latinLnBrk="0" hangingPunct="1">
        <a:defRPr sz="1417" kern="1200">
          <a:solidFill>
            <a:schemeClr val="tx1"/>
          </a:solidFill>
          <a:latin typeface="+mn-lt"/>
          <a:ea typeface="+mn-ea"/>
          <a:cs typeface="+mn-cs"/>
        </a:defRPr>
      </a:lvl6pPr>
      <a:lvl7pPr marL="2159721" algn="l" defTabSz="719907" rtl="0" eaLnBrk="1" latinLnBrk="0" hangingPunct="1">
        <a:defRPr sz="1417" kern="1200">
          <a:solidFill>
            <a:schemeClr val="tx1"/>
          </a:solidFill>
          <a:latin typeface="+mn-lt"/>
          <a:ea typeface="+mn-ea"/>
          <a:cs typeface="+mn-cs"/>
        </a:defRPr>
      </a:lvl7pPr>
      <a:lvl8pPr marL="2519675" algn="l" defTabSz="719907" rtl="0" eaLnBrk="1" latinLnBrk="0" hangingPunct="1">
        <a:defRPr sz="1417" kern="1200">
          <a:solidFill>
            <a:schemeClr val="tx1"/>
          </a:solidFill>
          <a:latin typeface="+mn-lt"/>
          <a:ea typeface="+mn-ea"/>
          <a:cs typeface="+mn-cs"/>
        </a:defRPr>
      </a:lvl8pPr>
      <a:lvl9pPr marL="2879628" algn="l" defTabSz="719907" rtl="0" eaLnBrk="1" latinLnBrk="0" hangingPunct="1">
        <a:defRPr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6.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6.jpeg"/><Relationship Id="rId5" Type="http://schemas.microsoft.com/office/2007/relationships/hdphoto" Target="../media/hdphoto1.wdp"/><Relationship Id="rId10" Type="http://schemas.openxmlformats.org/officeDocument/2006/relationships/image" Target="../media/image45.jpeg"/><Relationship Id="rId4" Type="http://schemas.openxmlformats.org/officeDocument/2006/relationships/image" Target="../media/image41.png"/><Relationship Id="rId9"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43.jpeg"/><Relationship Id="rId18" Type="http://schemas.openxmlformats.org/officeDocument/2006/relationships/image" Target="../media/image52.jpg"/><Relationship Id="rId3" Type="http://schemas.openxmlformats.org/officeDocument/2006/relationships/image" Target="../media/image41.png"/><Relationship Id="rId7" Type="http://schemas.openxmlformats.org/officeDocument/2006/relationships/image" Target="../media/image38.png"/><Relationship Id="rId12" Type="http://schemas.openxmlformats.org/officeDocument/2006/relationships/image" Target="../media/image37.png"/><Relationship Id="rId17" Type="http://schemas.openxmlformats.org/officeDocument/2006/relationships/image" Target="../media/image51.gif"/><Relationship Id="rId2" Type="http://schemas.openxmlformats.org/officeDocument/2006/relationships/image" Target="../media/image40.png"/><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4.jpeg"/><Relationship Id="rId5" Type="http://schemas.openxmlformats.org/officeDocument/2006/relationships/image" Target="../media/image48.jpeg"/><Relationship Id="rId15" Type="http://schemas.openxmlformats.org/officeDocument/2006/relationships/image" Target="../media/image49.jpeg"/><Relationship Id="rId10" Type="http://schemas.openxmlformats.org/officeDocument/2006/relationships/image" Target="../media/image36.png"/><Relationship Id="rId4" Type="http://schemas.microsoft.com/office/2007/relationships/hdphoto" Target="../media/hdphoto1.wdp"/><Relationship Id="rId9" Type="http://schemas.openxmlformats.org/officeDocument/2006/relationships/image" Target="../media/image45.jpeg"/><Relationship Id="rId1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6.jpeg"/><Relationship Id="rId7"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82749" y="6385139"/>
            <a:ext cx="4435806" cy="789942"/>
          </a:xfrm>
        </p:spPr>
        <p:txBody>
          <a:bodyPr/>
          <a:lstStyle/>
          <a:p>
            <a:r>
              <a:rPr lang="es-MX" dirty="0" smtClean="0"/>
              <a:t>INFORME ANUAL</a:t>
            </a:r>
            <a:endParaRPr lang="es-MX" dirty="0"/>
          </a:p>
        </p:txBody>
      </p:sp>
      <p:sp>
        <p:nvSpPr>
          <p:cNvPr id="3" name="Subtítulo 2"/>
          <p:cNvSpPr>
            <a:spLocks noGrp="1"/>
          </p:cNvSpPr>
          <p:nvPr>
            <p:ph type="subTitle" idx="1"/>
          </p:nvPr>
        </p:nvSpPr>
        <p:spPr>
          <a:xfrm>
            <a:off x="1545051" y="7103976"/>
            <a:ext cx="4499439" cy="450037"/>
          </a:xfrm>
        </p:spPr>
        <p:txBody>
          <a:bodyPr/>
          <a:lstStyle/>
          <a:p>
            <a:r>
              <a:rPr lang="es-MX" dirty="0" smtClean="0"/>
              <a:t>REPORTE DE RESULTADOS</a:t>
            </a:r>
            <a:endParaRPr lang="es-MX" dirty="0"/>
          </a:p>
        </p:txBody>
      </p:sp>
      <p:sp>
        <p:nvSpPr>
          <p:cNvPr id="5" name="CuadroTexto 4"/>
          <p:cNvSpPr txBox="1"/>
          <p:nvPr/>
        </p:nvSpPr>
        <p:spPr>
          <a:xfrm>
            <a:off x="-3863252" y="4165955"/>
            <a:ext cx="1614613" cy="1303306"/>
          </a:xfrm>
          <a:prstGeom prst="rect">
            <a:avLst/>
          </a:prstGeom>
          <a:noFill/>
        </p:spPr>
        <p:txBody>
          <a:bodyPr wrap="square" rtlCol="0">
            <a:spAutoFit/>
          </a:bodyPr>
          <a:lstStyle/>
          <a:p>
            <a:pPr algn="just"/>
            <a:r>
              <a:rPr lang="es-MX" sz="1181" b="1" dirty="0">
                <a:solidFill>
                  <a:schemeClr val="accent2"/>
                </a:solidFill>
                <a:latin typeface="Eras Light ITC" panose="020B0402030504020804" pitchFamily="34" charset="0"/>
              </a:rPr>
              <a:t>8 AÑOS DE SERVICIO</a:t>
            </a:r>
          </a:p>
          <a:p>
            <a:pPr algn="just"/>
            <a:r>
              <a:rPr lang="es-MX" sz="918" b="1" dirty="0">
                <a:solidFill>
                  <a:schemeClr val="accent2">
                    <a:lumMod val="75000"/>
                  </a:schemeClr>
                </a:solidFill>
                <a:latin typeface="Eras Light ITC" panose="020B0402030504020804" pitchFamily="34" charset="0"/>
                <a:cs typeface="Browallia New" panose="020B0604020202020204" pitchFamily="34" charset="-34"/>
              </a:rPr>
              <a:t>EN FAVOR DE LA ALIMENTACIÓN EDUCACIÓN Y SALUD, EN LOS MUNICIPIOS DE QUERÉTARO Y EL MARQUÉS, QRO.</a:t>
            </a:r>
          </a:p>
          <a:p>
            <a:pPr algn="just"/>
            <a:endParaRPr lang="es-MX" sz="1181" dirty="0">
              <a:latin typeface="Eras Light ITC" panose="020B0402030504020804" pitchFamily="34" charset="0"/>
            </a:endParaRPr>
          </a:p>
        </p:txBody>
      </p:sp>
      <p:sp>
        <p:nvSpPr>
          <p:cNvPr id="12" name="Triángulo isósceles 11"/>
          <p:cNvSpPr/>
          <p:nvPr/>
        </p:nvSpPr>
        <p:spPr>
          <a:xfrm rot="16200000">
            <a:off x="3298705" y="3430412"/>
            <a:ext cx="4224303" cy="3573798"/>
          </a:xfrm>
          <a:prstGeom prst="triangl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198" tIns="38099" rIns="76198" bIns="38099" numCol="1" spcCol="0" rtlCol="0" fromWordArt="0" anchor="ctr" anchorCtr="0" forceAA="0" compatLnSpc="1">
            <a:prstTxWarp prst="textNoShape">
              <a:avLst/>
            </a:prstTxWarp>
            <a:noAutofit/>
          </a:bodyPr>
          <a:lstStyle/>
          <a:p>
            <a:pPr algn="ctr"/>
            <a:endParaRPr lang="es-MX" sz="1500"/>
          </a:p>
        </p:txBody>
      </p:sp>
      <p:sp>
        <p:nvSpPr>
          <p:cNvPr id="13" name="Triángulo isósceles 12"/>
          <p:cNvSpPr/>
          <p:nvPr/>
        </p:nvSpPr>
        <p:spPr>
          <a:xfrm rot="5400000">
            <a:off x="-335072" y="3396530"/>
            <a:ext cx="4224303" cy="3641559"/>
          </a:xfrm>
          <a:prstGeom prst="triangl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198" tIns="38099" rIns="76198" bIns="38099" numCol="1" spcCol="0" rtlCol="0" fromWordArt="0" anchor="ctr" anchorCtr="0" forceAA="0" compatLnSpc="1">
            <a:prstTxWarp prst="textNoShape">
              <a:avLst/>
            </a:prstTxWarp>
            <a:noAutofit/>
          </a:bodyPr>
          <a:lstStyle/>
          <a:p>
            <a:pPr algn="ctr"/>
            <a:endParaRPr lang="es-MX" sz="1500"/>
          </a:p>
        </p:txBody>
      </p:sp>
      <p:sp>
        <p:nvSpPr>
          <p:cNvPr id="8" name="Decisión 7"/>
          <p:cNvSpPr/>
          <p:nvPr/>
        </p:nvSpPr>
        <p:spPr>
          <a:xfrm>
            <a:off x="2266614" y="3690655"/>
            <a:ext cx="2666082" cy="1526655"/>
          </a:xfrm>
          <a:prstGeom prst="flowChartDecision">
            <a:avLst/>
          </a:prstGeom>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8" name="Rectángulo 17"/>
          <p:cNvSpPr/>
          <p:nvPr/>
        </p:nvSpPr>
        <p:spPr>
          <a:xfrm rot="12613446">
            <a:off x="-767325" y="2513218"/>
            <a:ext cx="4333323" cy="134863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
        <p:nvSpPr>
          <p:cNvPr id="14" name="Rectángulo 13"/>
          <p:cNvSpPr/>
          <p:nvPr/>
        </p:nvSpPr>
        <p:spPr>
          <a:xfrm rot="19742255">
            <a:off x="3636040" y="2486260"/>
            <a:ext cx="4333323" cy="134863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
        <p:nvSpPr>
          <p:cNvPr id="4" name="Rectángulo 3"/>
          <p:cNvSpPr/>
          <p:nvPr/>
        </p:nvSpPr>
        <p:spPr>
          <a:xfrm>
            <a:off x="642914" y="4001414"/>
            <a:ext cx="5878415" cy="1030318"/>
          </a:xfrm>
          <a:prstGeom prst="rect">
            <a:avLst/>
          </a:prstGeom>
          <a:noFill/>
        </p:spPr>
        <p:txBody>
          <a:bodyPr wrap="none" lIns="44995" tIns="22497" rIns="44995" bIns="22497">
            <a:spAutoFit/>
          </a:bodyPr>
          <a:lstStyle/>
          <a:p>
            <a:pPr algn="ctr"/>
            <a:r>
              <a:rPr lang="es-ES" sz="3200" b="1" dirty="0">
                <a:ln w="0"/>
                <a:solidFill>
                  <a:schemeClr val="bg1"/>
                </a:solidFill>
                <a:effectLst>
                  <a:outerShdw blurRad="38100" dist="19050" dir="2700000" algn="tl" rotWithShape="0">
                    <a:schemeClr val="dk1">
                      <a:alpha val="40000"/>
                    </a:schemeClr>
                  </a:outerShdw>
                </a:effectLst>
                <a:latin typeface="+mj-lt"/>
              </a:rPr>
              <a:t>CENTRO DE DESARROLLO INTEGRAL</a:t>
            </a:r>
          </a:p>
          <a:p>
            <a:pPr algn="ctr"/>
            <a:r>
              <a:rPr lang="es-ES" sz="3200" b="1" dirty="0">
                <a:ln w="0"/>
                <a:solidFill>
                  <a:schemeClr val="bg1"/>
                </a:solidFill>
                <a:effectLst>
                  <a:outerShdw blurRad="38100" dist="19050" dir="2700000" algn="tl" rotWithShape="0">
                    <a:schemeClr val="dk1">
                      <a:alpha val="40000"/>
                    </a:schemeClr>
                  </a:outerShdw>
                </a:effectLst>
                <a:latin typeface="+mj-lt"/>
              </a:rPr>
              <a:t>VARONIL SAN JOSE I.A.P.</a:t>
            </a:r>
          </a:p>
        </p:txBody>
      </p:sp>
      <p:pic>
        <p:nvPicPr>
          <p:cNvPr id="1030" name="Picture 6" descr="Resultado de imagen para 2019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183" y="7769631"/>
            <a:ext cx="3275875" cy="1146557"/>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1976" y="964396"/>
            <a:ext cx="2278131" cy="2278131"/>
          </a:xfrm>
          <a:prstGeom prst="rect">
            <a:avLst/>
          </a:prstGeom>
        </p:spPr>
      </p:pic>
    </p:spTree>
    <p:extLst>
      <p:ext uri="{BB962C8B-B14F-4D97-AF65-F5344CB8AC3E}">
        <p14:creationId xmlns:p14="http://schemas.microsoft.com/office/powerpoint/2010/main" val="2557839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3521066773"/>
              </p:ext>
            </p:extLst>
          </p:nvPr>
        </p:nvGraphicFramePr>
        <p:xfrm>
          <a:off x="1609016" y="3191571"/>
          <a:ext cx="3994005" cy="3891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Elipse 12"/>
          <p:cNvSpPr/>
          <p:nvPr/>
        </p:nvSpPr>
        <p:spPr>
          <a:xfrm>
            <a:off x="3855952" y="7083686"/>
            <a:ext cx="1850684" cy="1320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dirty="0"/>
              <a:t>ENTREGA DE DOCUMENTACIÓN Y REVISIÓN</a:t>
            </a:r>
          </a:p>
        </p:txBody>
      </p:sp>
      <p:sp>
        <p:nvSpPr>
          <p:cNvPr id="14" name="Elipse 13"/>
          <p:cNvSpPr/>
          <p:nvPr/>
        </p:nvSpPr>
        <p:spPr>
          <a:xfrm>
            <a:off x="5161355" y="5752614"/>
            <a:ext cx="1783100" cy="1320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dirty="0"/>
              <a:t>ENTREVISTA Y REALIZACIÓN DE ESTUDIO SOCIECONÓMICO</a:t>
            </a:r>
          </a:p>
        </p:txBody>
      </p:sp>
      <p:sp>
        <p:nvSpPr>
          <p:cNvPr id="15" name="Elipse 14"/>
          <p:cNvSpPr/>
          <p:nvPr/>
        </p:nvSpPr>
        <p:spPr>
          <a:xfrm>
            <a:off x="3916794" y="1913796"/>
            <a:ext cx="1893456" cy="1426299"/>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dirty="0"/>
              <a:t>VIZUALIZACIÓN EN MEDIOS INFORMATIVOS</a:t>
            </a:r>
          </a:p>
        </p:txBody>
      </p:sp>
      <p:sp>
        <p:nvSpPr>
          <p:cNvPr id="16" name="Elipse 15"/>
          <p:cNvSpPr/>
          <p:nvPr/>
        </p:nvSpPr>
        <p:spPr>
          <a:xfrm>
            <a:off x="5374599" y="3458510"/>
            <a:ext cx="1798279" cy="1441916"/>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dirty="0"/>
              <a:t>PRIMER CONTACTO, SOLITUD DE INFORMACIÓN</a:t>
            </a:r>
          </a:p>
        </p:txBody>
      </p:sp>
      <p:sp>
        <p:nvSpPr>
          <p:cNvPr id="17" name="Elipse 16"/>
          <p:cNvSpPr/>
          <p:nvPr/>
        </p:nvSpPr>
        <p:spPr>
          <a:xfrm>
            <a:off x="1268086" y="1977253"/>
            <a:ext cx="1874017" cy="1320191"/>
          </a:xfrm>
          <a:prstGeom prst="ellipse">
            <a:avLst/>
          </a:prstGeom>
          <a:solidFill>
            <a:srgbClr val="3BD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dirty="0"/>
              <a:t>ENTREGA DE CARTA DE AGRADECIMIENTO</a:t>
            </a:r>
          </a:p>
        </p:txBody>
      </p:sp>
      <p:sp>
        <p:nvSpPr>
          <p:cNvPr id="18" name="Elipse 17"/>
          <p:cNvSpPr/>
          <p:nvPr/>
        </p:nvSpPr>
        <p:spPr>
          <a:xfrm>
            <a:off x="110458" y="3465414"/>
            <a:ext cx="1708355" cy="1320191"/>
          </a:xfrm>
          <a:prstGeom prst="ellipse">
            <a:avLst/>
          </a:prstGeom>
          <a:solidFill>
            <a:srgbClr val="3BD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dirty="0"/>
              <a:t>ENTREGA DE APOYO O CONCLUSIÓN DEL SERVICIO</a:t>
            </a:r>
          </a:p>
        </p:txBody>
      </p:sp>
      <p:sp>
        <p:nvSpPr>
          <p:cNvPr id="19" name="Elipse 18"/>
          <p:cNvSpPr/>
          <p:nvPr/>
        </p:nvSpPr>
        <p:spPr>
          <a:xfrm>
            <a:off x="1253444" y="6871507"/>
            <a:ext cx="1850683" cy="1320191"/>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t>ATENCIÓN AL BENEFICIARIO</a:t>
            </a:r>
          </a:p>
        </p:txBody>
      </p:sp>
      <p:sp>
        <p:nvSpPr>
          <p:cNvPr id="20" name="Elipse 19"/>
          <p:cNvSpPr/>
          <p:nvPr/>
        </p:nvSpPr>
        <p:spPr>
          <a:xfrm>
            <a:off x="65967" y="5551316"/>
            <a:ext cx="1797338" cy="1320191"/>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t>SEGUIMIENTO Y MONITOREO</a:t>
            </a:r>
          </a:p>
        </p:txBody>
      </p:sp>
      <p:grpSp>
        <p:nvGrpSpPr>
          <p:cNvPr id="12" name="Grupo 11"/>
          <p:cNvGrpSpPr/>
          <p:nvPr/>
        </p:nvGrpSpPr>
        <p:grpSpPr>
          <a:xfrm>
            <a:off x="1" y="258"/>
            <a:ext cx="7199312" cy="1348633"/>
            <a:chOff x="1" y="258"/>
            <a:chExt cx="7199312" cy="1348633"/>
          </a:xfrm>
        </p:grpSpPr>
        <p:sp>
          <p:nvSpPr>
            <p:cNvPr id="21" name="Rectángulo 20"/>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MODELO DE ATENCIÓN</a:t>
              </a:r>
              <a:endParaRPr lang="es-MX" sz="2800" dirty="0">
                <a:latin typeface="Bahnschrift Light" panose="020B0502040204020203" pitchFamily="34" charset="0"/>
              </a:endParaRPr>
            </a:p>
          </p:txBody>
        </p:sp>
        <p:pic>
          <p:nvPicPr>
            <p:cNvPr id="22" name="Imagen 21"/>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grpSp>
        <p:nvGrpSpPr>
          <p:cNvPr id="23" name="Grupo 22"/>
          <p:cNvGrpSpPr/>
          <p:nvPr/>
        </p:nvGrpSpPr>
        <p:grpSpPr>
          <a:xfrm>
            <a:off x="5931823" y="2044985"/>
            <a:ext cx="2534978" cy="5124058"/>
            <a:chOff x="5931823" y="2044985"/>
            <a:chExt cx="2534978" cy="5124058"/>
          </a:xfrm>
        </p:grpSpPr>
        <p:sp>
          <p:nvSpPr>
            <p:cNvPr id="24" name="Marco 2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25" name="Marco 2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26" name="Marco 2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2868071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esultado de imagen para TESORERIA VECTO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154" t="7987"/>
          <a:stretch/>
        </p:blipFill>
        <p:spPr bwMode="auto">
          <a:xfrm>
            <a:off x="342900" y="255979"/>
            <a:ext cx="57150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AZUL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64687"/>
            <a:ext cx="7241110"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76669" y="6220071"/>
            <a:ext cx="4152900" cy="223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latin typeface="Bahnschrift Light" panose="020B0502040204020203" pitchFamily="34" charset="0"/>
              </a:rPr>
              <a:t>INFORME DE TESORERÍA</a:t>
            </a:r>
            <a:endParaRPr lang="es-MX" sz="4000" b="1" dirty="0">
              <a:latin typeface="Bahnschrift Light" panose="020B0502040204020203" pitchFamily="34" charset="0"/>
            </a:endParaRPr>
          </a:p>
          <a:p>
            <a:pPr algn="ctr"/>
            <a:endParaRPr lang="es-MX" sz="4000" b="1" dirty="0"/>
          </a:p>
        </p:txBody>
      </p:sp>
      <p:pic>
        <p:nvPicPr>
          <p:cNvPr id="18" name="Imagen 17"/>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4731189" y="6220071"/>
            <a:ext cx="1517211" cy="1517211"/>
          </a:xfrm>
          <a:prstGeom prst="rect">
            <a:avLst/>
          </a:prstGeom>
        </p:spPr>
      </p:pic>
    </p:spTree>
    <p:extLst>
      <p:ext uri="{BB962C8B-B14F-4D97-AF65-F5344CB8AC3E}">
        <p14:creationId xmlns:p14="http://schemas.microsoft.com/office/powerpoint/2010/main" val="1986059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
          <p:cNvSpPr txBox="1"/>
          <p:nvPr/>
        </p:nvSpPr>
        <p:spPr>
          <a:xfrm>
            <a:off x="4601961" y="4821488"/>
            <a:ext cx="29996" cy="11112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MX" sz="722"/>
          </a:p>
        </p:txBody>
      </p:sp>
      <p:grpSp>
        <p:nvGrpSpPr>
          <p:cNvPr id="5" name="Grupo 4"/>
          <p:cNvGrpSpPr/>
          <p:nvPr/>
        </p:nvGrpSpPr>
        <p:grpSpPr>
          <a:xfrm>
            <a:off x="1" y="258"/>
            <a:ext cx="7199312" cy="1348633"/>
            <a:chOff x="1" y="258"/>
            <a:chExt cx="7199312" cy="1348633"/>
          </a:xfrm>
        </p:grpSpPr>
        <p:sp>
          <p:nvSpPr>
            <p:cNvPr id="7" name="Rectángulo 6"/>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INGRESOS</a:t>
              </a:r>
              <a:endParaRPr lang="es-MX" sz="2800" dirty="0">
                <a:latin typeface="Bahnschrift Light" panose="020B0502040204020203" pitchFamily="34" charset="0"/>
              </a:endParaRPr>
            </a:p>
          </p:txBody>
        </p:sp>
        <p:pic>
          <p:nvPicPr>
            <p:cNvPr id="8" name="Imagen 7"/>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grpSp>
        <p:nvGrpSpPr>
          <p:cNvPr id="9" name="Grupo 8"/>
          <p:cNvGrpSpPr/>
          <p:nvPr/>
        </p:nvGrpSpPr>
        <p:grpSpPr>
          <a:xfrm>
            <a:off x="5931823" y="2044985"/>
            <a:ext cx="2534978" cy="5124058"/>
            <a:chOff x="5931823" y="2044985"/>
            <a:chExt cx="2534978" cy="5124058"/>
          </a:xfrm>
        </p:grpSpPr>
        <p:sp>
          <p:nvSpPr>
            <p:cNvPr id="10" name="Marco 9"/>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1" name="Marco 10"/>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2" name="Marco 11"/>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1402947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
          <p:cNvSpPr txBox="1"/>
          <p:nvPr/>
        </p:nvSpPr>
        <p:spPr>
          <a:xfrm>
            <a:off x="4601961" y="4821488"/>
            <a:ext cx="29996" cy="11112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MX" sz="722"/>
          </a:p>
        </p:txBody>
      </p:sp>
      <p:grpSp>
        <p:nvGrpSpPr>
          <p:cNvPr id="5" name="Grupo 4"/>
          <p:cNvGrpSpPr/>
          <p:nvPr/>
        </p:nvGrpSpPr>
        <p:grpSpPr>
          <a:xfrm>
            <a:off x="1" y="258"/>
            <a:ext cx="7199312" cy="1348633"/>
            <a:chOff x="1" y="258"/>
            <a:chExt cx="7199312" cy="1348633"/>
          </a:xfrm>
        </p:grpSpPr>
        <p:sp>
          <p:nvSpPr>
            <p:cNvPr id="7" name="Rectángulo 6"/>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latin typeface="Bahnschrift Light" panose="020B0502040204020203" pitchFamily="34" charset="0"/>
                </a:rPr>
                <a:t>E</a:t>
              </a:r>
              <a:r>
                <a:rPr lang="es-MX" sz="2800" dirty="0" smtClean="0">
                  <a:latin typeface="Bahnschrift Light" panose="020B0502040204020203" pitchFamily="34" charset="0"/>
                </a:rPr>
                <a:t>GRESOS</a:t>
              </a:r>
              <a:endParaRPr lang="es-MX" sz="2800" dirty="0">
                <a:latin typeface="Bahnschrift Light" panose="020B0502040204020203" pitchFamily="34" charset="0"/>
              </a:endParaRPr>
            </a:p>
          </p:txBody>
        </p:sp>
        <p:pic>
          <p:nvPicPr>
            <p:cNvPr id="8" name="Imagen 7"/>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grpSp>
        <p:nvGrpSpPr>
          <p:cNvPr id="9" name="Grupo 8"/>
          <p:cNvGrpSpPr/>
          <p:nvPr/>
        </p:nvGrpSpPr>
        <p:grpSpPr>
          <a:xfrm>
            <a:off x="5931823" y="2044985"/>
            <a:ext cx="2534978" cy="5124058"/>
            <a:chOff x="5931823" y="2044985"/>
            <a:chExt cx="2534978" cy="5124058"/>
          </a:xfrm>
        </p:grpSpPr>
        <p:sp>
          <p:nvSpPr>
            <p:cNvPr id="10" name="Marco 9"/>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1" name="Marco 10"/>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2" name="Marco 11"/>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72304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AZUL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4687"/>
            <a:ext cx="7241110"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76669" y="6220071"/>
            <a:ext cx="4152900" cy="223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latin typeface="Bahnschrift Light" panose="020B0502040204020203" pitchFamily="34" charset="0"/>
              </a:rPr>
              <a:t>PROGRAMAS SOCIALES</a:t>
            </a:r>
            <a:endParaRPr lang="es-MX" sz="4000" b="1" dirty="0">
              <a:latin typeface="Bahnschrift Light" panose="020B0502040204020203" pitchFamily="34" charset="0"/>
            </a:endParaRPr>
          </a:p>
          <a:p>
            <a:pPr algn="ctr"/>
            <a:endParaRPr lang="es-MX" sz="4000" b="1" dirty="0"/>
          </a:p>
        </p:txBody>
      </p:sp>
      <p:pic>
        <p:nvPicPr>
          <p:cNvPr id="18" name="Imagen 1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731189" y="6220071"/>
            <a:ext cx="1517211" cy="1517211"/>
          </a:xfrm>
          <a:prstGeom prst="rect">
            <a:avLst/>
          </a:prstGeom>
        </p:spPr>
      </p:pic>
      <p:pic>
        <p:nvPicPr>
          <p:cNvPr id="1028" name="Picture 4" descr="Resultado de imagen para BIENESTA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69" y="1676400"/>
            <a:ext cx="6874165" cy="236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469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PROGRAMAS SOCIALES</a:t>
              </a:r>
              <a:endParaRPr lang="es-MX" sz="2800" dirty="0">
                <a:latin typeface="Bahnschrift Light" panose="020B0502040204020203" pitchFamily="34" charset="0"/>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graphicFrame>
        <p:nvGraphicFramePr>
          <p:cNvPr id="20" name="Diagrama 19"/>
          <p:cNvGraphicFramePr/>
          <p:nvPr>
            <p:extLst>
              <p:ext uri="{D42A27DB-BD31-4B8C-83A1-F6EECF244321}">
                <p14:modId xmlns:p14="http://schemas.microsoft.com/office/powerpoint/2010/main" val="1694000814"/>
              </p:ext>
            </p:extLst>
          </p:nvPr>
        </p:nvGraphicFramePr>
        <p:xfrm>
          <a:off x="-2341484" y="1541723"/>
          <a:ext cx="12167871" cy="723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517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AZUL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4687"/>
            <a:ext cx="7241110"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89145" y="5993952"/>
            <a:ext cx="4152900" cy="223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latin typeface="Bahnschrift Light" panose="020B0502040204020203" pitchFamily="34" charset="0"/>
              </a:rPr>
              <a:t>RESULTADOS DEL PROGRAMA:</a:t>
            </a:r>
          </a:p>
          <a:p>
            <a:pPr algn="ctr"/>
            <a:r>
              <a:rPr lang="es-MX" sz="3600" b="1" dirty="0" smtClean="0">
                <a:latin typeface="Bahnschrift Light" panose="020B0502040204020203" pitchFamily="34" charset="0"/>
              </a:rPr>
              <a:t>“SOLIDARIDAD ALIMENTARIA”</a:t>
            </a:r>
            <a:endParaRPr lang="es-MX" sz="3600" b="1" dirty="0"/>
          </a:p>
        </p:txBody>
      </p:sp>
      <p:pic>
        <p:nvPicPr>
          <p:cNvPr id="18" name="Imagen 1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731189" y="6220071"/>
            <a:ext cx="1517211" cy="1517211"/>
          </a:xfrm>
          <a:prstGeom prst="rect">
            <a:avLst/>
          </a:prstGeom>
        </p:spPr>
      </p:pic>
      <p:grpSp>
        <p:nvGrpSpPr>
          <p:cNvPr id="6" name="Grupo 5"/>
          <p:cNvGrpSpPr/>
          <p:nvPr/>
        </p:nvGrpSpPr>
        <p:grpSpPr>
          <a:xfrm>
            <a:off x="1277667" y="886719"/>
            <a:ext cx="4685775" cy="4272775"/>
            <a:chOff x="4426468" y="3439160"/>
            <a:chExt cx="5459654" cy="5459654"/>
          </a:xfrm>
        </p:grpSpPr>
        <p:pic>
          <p:nvPicPr>
            <p:cNvPr id="7" name="Imagen 6"/>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426468" y="3439160"/>
              <a:ext cx="5459654" cy="5459654"/>
            </a:xfrm>
            <a:prstGeom prst="rect">
              <a:avLst/>
            </a:prstGeom>
            <a:ln>
              <a:noFill/>
            </a:ln>
            <a:effectLst>
              <a:outerShdw blurRad="292100" dist="139700" dir="2700000" algn="tl" rotWithShape="0">
                <a:srgbClr val="333333">
                  <a:alpha val="65000"/>
                </a:srgbClr>
              </a:outerShdw>
            </a:effectLst>
          </p:spPr>
        </p:pic>
        <p:pic>
          <p:nvPicPr>
            <p:cNvPr id="8" name="Imagen 7"/>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6564920" y="7194245"/>
              <a:ext cx="1062233" cy="1309207"/>
            </a:xfrm>
            <a:prstGeom prst="rect">
              <a:avLst/>
            </a:prstGeom>
            <a:ln>
              <a:noFill/>
            </a:ln>
            <a:effectLst>
              <a:outerShdw blurRad="292100" dist="139700" dir="2700000" algn="tl" rotWithShape="0">
                <a:srgbClr val="333333">
                  <a:alpha val="65000"/>
                </a:srgbClr>
              </a:outerShdw>
            </a:effectLst>
          </p:spPr>
        </p:pic>
        <p:sp>
          <p:nvSpPr>
            <p:cNvPr id="9" name="Rectángulo 8"/>
            <p:cNvSpPr/>
            <p:nvPr/>
          </p:nvSpPr>
          <p:spPr>
            <a:xfrm rot="20418658">
              <a:off x="4446820" y="8063164"/>
              <a:ext cx="2568332" cy="646331"/>
            </a:xfrm>
            <a:prstGeom prst="rect">
              <a:avLst/>
            </a:prstGeom>
            <a:noFill/>
          </p:spPr>
          <p:txBody>
            <a:bodyPr wrap="none" lIns="91440" tIns="45720" rIns="91440" bIns="45720">
              <a:prstTxWarp prst="textArchUp">
                <a:avLst/>
              </a:prstTxWarp>
              <a:spAutoFit/>
            </a:bodyPr>
            <a:lstStyle/>
            <a:p>
              <a:pPr algn="ctr"/>
              <a:r>
                <a:rPr lang="es-ES" sz="2400" b="0" cap="none" spc="0" dirty="0" smtClean="0">
                  <a:ln w="0"/>
                  <a:effectLst>
                    <a:outerShdw blurRad="38100" dist="19050" dir="2700000" algn="tl" rotWithShape="0">
                      <a:schemeClr val="dk1">
                        <a:alpha val="40000"/>
                      </a:schemeClr>
                    </a:outerShdw>
                  </a:effectLst>
                  <a:latin typeface="AR CHRISTY" panose="02000000000000000000" pitchFamily="2" charset="0"/>
                </a:rPr>
                <a:t>SOLIDARIDAD</a:t>
              </a:r>
              <a:endParaRPr lang="es-ES" sz="3600" b="0" cap="none" spc="0" dirty="0">
                <a:ln w="0"/>
                <a:effectLst>
                  <a:outerShdw blurRad="38100" dist="19050" dir="2700000" algn="tl" rotWithShape="0">
                    <a:schemeClr val="dk1">
                      <a:alpha val="40000"/>
                    </a:schemeClr>
                  </a:outerShdw>
                </a:effectLst>
                <a:latin typeface="AR CHRISTY" panose="02000000000000000000" pitchFamily="2" charset="0"/>
              </a:endParaRPr>
            </a:p>
          </p:txBody>
        </p:sp>
        <p:sp>
          <p:nvSpPr>
            <p:cNvPr id="10" name="Rectángulo 9"/>
            <p:cNvSpPr/>
            <p:nvPr/>
          </p:nvSpPr>
          <p:spPr>
            <a:xfrm rot="1083322">
              <a:off x="7294314" y="7525684"/>
              <a:ext cx="2568332" cy="646331"/>
            </a:xfrm>
            <a:prstGeom prst="rect">
              <a:avLst/>
            </a:prstGeom>
            <a:noFill/>
          </p:spPr>
          <p:txBody>
            <a:bodyPr wrap="none" lIns="91440" tIns="45720" rIns="91440" bIns="45720">
              <a:prstTxWarp prst="textArchDown">
                <a:avLst/>
              </a:prstTxWarp>
              <a:spAutoFit/>
            </a:bodyPr>
            <a:lstStyle/>
            <a:p>
              <a:pPr algn="ctr"/>
              <a:r>
                <a:rPr lang="es-ES" sz="2400" dirty="0" smtClean="0">
                  <a:ln w="0"/>
                  <a:effectLst>
                    <a:outerShdw blurRad="38100" dist="19050" dir="2700000" algn="tl" rotWithShape="0">
                      <a:schemeClr val="dk1">
                        <a:alpha val="40000"/>
                      </a:schemeClr>
                    </a:outerShdw>
                  </a:effectLst>
                  <a:latin typeface="AR CHRISTY" panose="02000000000000000000" pitchFamily="2" charset="0"/>
                </a:rPr>
                <a:t>ALIMENTARIA</a:t>
              </a:r>
              <a:endParaRPr lang="es-ES" sz="2400" b="1" dirty="0" smtClean="0">
                <a:ln w="22225">
                  <a:solidFill>
                    <a:srgbClr val="FFFF00"/>
                  </a:solidFill>
                  <a:prstDash val="solid"/>
                </a:ln>
                <a:latin typeface="AR CHRISTY" panose="02000000000000000000" pitchFamily="2" charset="0"/>
              </a:endParaRPr>
            </a:p>
          </p:txBody>
        </p:sp>
      </p:grpSp>
    </p:spTree>
    <p:extLst>
      <p:ext uri="{BB962C8B-B14F-4D97-AF65-F5344CB8AC3E}">
        <p14:creationId xmlns:p14="http://schemas.microsoft.com/office/powerpoint/2010/main" val="2602163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4506" y="2097069"/>
            <a:ext cx="4245686" cy="4382880"/>
          </a:xfrm>
          <a:prstGeom prst="ellipse">
            <a:avLst/>
          </a:prstGeom>
          <a:ln>
            <a:noFill/>
          </a:ln>
          <a:effectLst>
            <a:softEdge rad="112500"/>
          </a:effectLst>
        </p:spPr>
      </p:pic>
      <p:sp>
        <p:nvSpPr>
          <p:cNvPr id="10" name="Rectángulo redondeado 9"/>
          <p:cNvSpPr/>
          <p:nvPr/>
        </p:nvSpPr>
        <p:spPr>
          <a:xfrm>
            <a:off x="148855" y="1541724"/>
            <a:ext cx="6858001" cy="665072"/>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09693" tIns="54846" rIns="109693" bIns="54846" numCol="1" spcCol="0" rtlCol="0" fromWordArt="0" anchor="ctr" anchorCtr="0" forceAA="0" compatLnSpc="1">
            <a:prstTxWarp prst="textNoShape">
              <a:avLst/>
            </a:prstTxWarp>
            <a:noAutofit/>
          </a:bodyPr>
          <a:lstStyle/>
          <a:p>
            <a:pPr algn="ctr"/>
            <a:r>
              <a:rPr lang="es-MX" sz="1200" dirty="0"/>
              <a:t>Objetivo</a:t>
            </a:r>
            <a:r>
              <a:rPr lang="es-MX" sz="1200" dirty="0" smtClean="0"/>
              <a:t>: Acceso a alimentos de primera necesidad a través de comedores comunitarios a niños y adolescentes estudiantes de 2 a 15 años.</a:t>
            </a:r>
            <a:endParaRPr lang="es-MX" sz="1200" dirty="0"/>
          </a:p>
          <a:p>
            <a:pPr algn="ctr"/>
            <a:endParaRPr lang="es-MX" sz="1200" dirty="0"/>
          </a:p>
        </p:txBody>
      </p:sp>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COMEDORES COMUNITARIOS</a:t>
              </a:r>
              <a:endParaRPr lang="es-MX" sz="2800" dirty="0">
                <a:latin typeface="Bahnschrift Light" panose="020B0502040204020203" pitchFamily="34" charset="0"/>
              </a:endParaRPr>
            </a:p>
          </p:txBody>
        </p:sp>
        <p:pic>
          <p:nvPicPr>
            <p:cNvPr id="19" name="Imagen 18"/>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sp>
        <p:nvSpPr>
          <p:cNvPr id="3" name="Elipse 2"/>
          <p:cNvSpPr/>
          <p:nvPr/>
        </p:nvSpPr>
        <p:spPr>
          <a:xfrm>
            <a:off x="2384747" y="2352760"/>
            <a:ext cx="887102" cy="71917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t>2</a:t>
            </a:r>
            <a:endParaRPr lang="es-MX" sz="4400" b="1" dirty="0"/>
          </a:p>
        </p:txBody>
      </p:sp>
      <p:sp>
        <p:nvSpPr>
          <p:cNvPr id="4" name="Rectángulo 3"/>
          <p:cNvSpPr/>
          <p:nvPr/>
        </p:nvSpPr>
        <p:spPr>
          <a:xfrm>
            <a:off x="3231027" y="2366548"/>
            <a:ext cx="3872790"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COMEDORES COMUNITARIOS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4" name="Rectángulo 23"/>
          <p:cNvSpPr/>
          <p:nvPr/>
        </p:nvSpPr>
        <p:spPr>
          <a:xfrm>
            <a:off x="4358339" y="3706179"/>
            <a:ext cx="2468175" cy="461665"/>
          </a:xfrm>
          <a:prstGeom prst="rect">
            <a:avLst/>
          </a:prstGeom>
          <a:noFill/>
        </p:spPr>
        <p:txBody>
          <a:bodyPr wrap="none" lIns="91440" tIns="45720" rIns="91440" bIns="45720">
            <a:spAutoFit/>
          </a:bodyPr>
          <a:lstStyle/>
          <a:p>
            <a:pPr algn="ctr"/>
            <a:r>
              <a:rPr lang="es-ES" sz="2400" dirty="0" smtClean="0">
                <a:ln w="0"/>
                <a:solidFill>
                  <a:schemeClr val="accent1"/>
                </a:solidFill>
                <a:effectLst>
                  <a:outerShdw blurRad="38100" dist="25400" dir="5400000" algn="ctr" rotWithShape="0">
                    <a:srgbClr val="6E747A">
                      <a:alpha val="43000"/>
                    </a:srgbClr>
                  </a:outerShdw>
                </a:effectLst>
              </a:rPr>
              <a:t>COMIDAS DIARIAS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5" name="Rectángulo 24"/>
          <p:cNvSpPr/>
          <p:nvPr/>
        </p:nvSpPr>
        <p:spPr>
          <a:xfrm>
            <a:off x="3956851" y="5139510"/>
            <a:ext cx="3175036" cy="584775"/>
          </a:xfrm>
          <a:prstGeom prst="rect">
            <a:avLst/>
          </a:prstGeom>
          <a:noFill/>
        </p:spPr>
        <p:txBody>
          <a:bodyPr wrap="none" lIns="91440" tIns="45720" rIns="91440" bIns="45720">
            <a:spAutoFit/>
          </a:bodyPr>
          <a:lstStyle/>
          <a:p>
            <a:pPr algn="ctr"/>
            <a:r>
              <a:rPr lang="es-ES" sz="2400" dirty="0" smtClean="0">
                <a:ln w="0"/>
                <a:solidFill>
                  <a:schemeClr val="accent1"/>
                </a:solidFill>
                <a:effectLst>
                  <a:outerShdw blurRad="38100" dist="25400" dir="5400000" algn="ctr" rotWithShape="0">
                    <a:srgbClr val="6E747A">
                      <a:alpha val="43000"/>
                    </a:srgbClr>
                  </a:outerShdw>
                </a:effectLst>
              </a:rPr>
              <a:t>COMIDAS</a:t>
            </a:r>
            <a:r>
              <a:rPr lang="es-ES" sz="3200" dirty="0" smtClean="0">
                <a:ln w="0"/>
                <a:solidFill>
                  <a:schemeClr val="accent1"/>
                </a:solidFill>
                <a:effectLst>
                  <a:outerShdw blurRad="38100" dist="25400" dir="5400000" algn="ctr" rotWithShape="0">
                    <a:srgbClr val="6E747A">
                      <a:alpha val="43000"/>
                    </a:srgbClr>
                  </a:outerShdw>
                </a:effectLst>
              </a:rPr>
              <a:t> </a:t>
            </a:r>
            <a:r>
              <a:rPr lang="es-ES" sz="2400" dirty="0" smtClean="0">
                <a:ln w="0"/>
                <a:solidFill>
                  <a:schemeClr val="accent1"/>
                </a:solidFill>
                <a:effectLst>
                  <a:outerShdw blurRad="38100" dist="25400" dir="5400000" algn="ctr" rotWithShape="0">
                    <a:srgbClr val="6E747A">
                      <a:alpha val="43000"/>
                    </a:srgbClr>
                  </a:outerShdw>
                </a:effectLst>
              </a:rPr>
              <a:t>ENTREGADAS</a:t>
            </a:r>
            <a:endParaRPr lang="es-ES" sz="3200" b="0" cap="none" spc="0" dirty="0">
              <a:ln w="0"/>
              <a:solidFill>
                <a:schemeClr val="accent1"/>
              </a:solidFill>
              <a:effectLst>
                <a:outerShdw blurRad="38100" dist="25400" dir="5400000" algn="ctr" rotWithShape="0">
                  <a:srgbClr val="6E747A">
                    <a:alpha val="43000"/>
                  </a:srgbClr>
                </a:outerShdw>
              </a:effectLst>
            </a:endParaRPr>
          </a:p>
        </p:txBody>
      </p:sp>
      <p:sp>
        <p:nvSpPr>
          <p:cNvPr id="26" name="Elipse 25"/>
          <p:cNvSpPr/>
          <p:nvPr/>
        </p:nvSpPr>
        <p:spPr>
          <a:xfrm>
            <a:off x="747444" y="6754650"/>
            <a:ext cx="887105" cy="87463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p:cNvSpPr/>
          <p:nvPr/>
        </p:nvSpPr>
        <p:spPr>
          <a:xfrm>
            <a:off x="5757236" y="6754650"/>
            <a:ext cx="887105" cy="874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5047068" y="7760451"/>
            <a:ext cx="2186624" cy="369332"/>
          </a:xfrm>
          <a:prstGeom prst="rect">
            <a:avLst/>
          </a:prstGeom>
          <a:noFill/>
        </p:spPr>
        <p:txBody>
          <a:bodyPr wrap="none" lIns="91440" tIns="45720" rIns="91440" bIns="45720">
            <a:spAutoFit/>
          </a:bodyPr>
          <a:lstStyle/>
          <a:p>
            <a:pPr algn="ctr"/>
            <a:r>
              <a:rPr lang="es-ES" dirty="0" smtClean="0">
                <a:ln w="0"/>
                <a:solidFill>
                  <a:schemeClr val="accent1"/>
                </a:solidFill>
                <a:effectLst>
                  <a:outerShdw blurRad="38100" dist="25400" dir="5400000" algn="ctr" rotWithShape="0">
                    <a:srgbClr val="6E747A">
                      <a:alpha val="43000"/>
                    </a:srgbClr>
                  </a:outerShdw>
                </a:effectLst>
              </a:rPr>
              <a:t>NIÑAS BENEFICIADAS</a:t>
            </a:r>
            <a:endParaRPr lang="es-ES" b="0" cap="none" spc="0" dirty="0">
              <a:ln w="0"/>
              <a:solidFill>
                <a:schemeClr val="accent1"/>
              </a:solidFill>
              <a:effectLst>
                <a:outerShdw blurRad="38100" dist="25400" dir="5400000" algn="ctr" rotWithShape="0">
                  <a:srgbClr val="6E747A">
                    <a:alpha val="43000"/>
                  </a:srgbClr>
                </a:outerShdw>
              </a:effectLst>
            </a:endParaRPr>
          </a:p>
        </p:txBody>
      </p:sp>
      <p:sp>
        <p:nvSpPr>
          <p:cNvPr id="29" name="Rectángulo 28"/>
          <p:cNvSpPr/>
          <p:nvPr/>
        </p:nvSpPr>
        <p:spPr>
          <a:xfrm>
            <a:off x="148855" y="7777561"/>
            <a:ext cx="2228494" cy="369332"/>
          </a:xfrm>
          <a:prstGeom prst="rect">
            <a:avLst/>
          </a:prstGeom>
          <a:noFill/>
        </p:spPr>
        <p:txBody>
          <a:bodyPr wrap="none" lIns="91440" tIns="45720" rIns="91440" bIns="45720">
            <a:spAutoFit/>
          </a:bodyPr>
          <a:lstStyle/>
          <a:p>
            <a:pPr algn="ctr"/>
            <a:r>
              <a:rPr lang="es-ES" dirty="0" smtClean="0">
                <a:ln w="0"/>
                <a:solidFill>
                  <a:schemeClr val="accent1"/>
                </a:solidFill>
                <a:effectLst>
                  <a:outerShdw blurRad="38100" dist="25400" dir="5400000" algn="ctr" rotWithShape="0">
                    <a:srgbClr val="6E747A">
                      <a:alpha val="43000"/>
                    </a:srgbClr>
                  </a:outerShdw>
                </a:effectLst>
              </a:rPr>
              <a:t>NIÑOS BENEFICIADOS</a:t>
            </a:r>
            <a:endParaRPr lang="es-ES" b="0" cap="none" spc="0" dirty="0">
              <a:ln w="0"/>
              <a:solidFill>
                <a:schemeClr val="accent1"/>
              </a:solidFill>
              <a:effectLst>
                <a:outerShdw blurRad="38100" dist="25400" dir="5400000" algn="ctr" rotWithShape="0">
                  <a:srgbClr val="6E747A">
                    <a:alpha val="43000"/>
                  </a:srgbClr>
                </a:outerShdw>
              </a:effectLst>
            </a:endParaRPr>
          </a:p>
        </p:txBody>
      </p:sp>
      <p:sp>
        <p:nvSpPr>
          <p:cNvPr id="30" name="Elipse 29"/>
          <p:cNvSpPr/>
          <p:nvPr/>
        </p:nvSpPr>
        <p:spPr>
          <a:xfrm>
            <a:off x="3098676" y="6184960"/>
            <a:ext cx="1129333" cy="1177146"/>
          </a:xfrm>
          <a:prstGeom prst="ellipse">
            <a:avLst/>
          </a:prstGeom>
          <a:solidFill>
            <a:srgbClr val="3BD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p:cNvSpPr/>
          <p:nvPr/>
        </p:nvSpPr>
        <p:spPr>
          <a:xfrm>
            <a:off x="2789089" y="7668118"/>
            <a:ext cx="2021707" cy="461665"/>
          </a:xfrm>
          <a:prstGeom prst="rect">
            <a:avLst/>
          </a:prstGeom>
          <a:noFill/>
        </p:spPr>
        <p:txBody>
          <a:bodyPr wrap="none" lIns="91440" tIns="45720" rIns="91440" bIns="45720">
            <a:spAutoFit/>
          </a:bodyPr>
          <a:lstStyle/>
          <a:p>
            <a:pPr algn="ctr"/>
            <a:r>
              <a:rPr lang="es-ES" sz="2400" dirty="0" smtClean="0">
                <a:ln w="0"/>
                <a:solidFill>
                  <a:schemeClr val="accent1"/>
                </a:solidFill>
                <a:effectLst>
                  <a:outerShdw blurRad="38100" dist="25400" dir="5400000" algn="ctr" rotWithShape="0">
                    <a:srgbClr val="6E747A">
                      <a:alpha val="43000"/>
                    </a:srgbClr>
                  </a:outerShdw>
                </a:effectLst>
              </a:rPr>
              <a:t>BENEFICIADOS</a:t>
            </a:r>
            <a:endParaRPr lang="es-ES" b="0" cap="none" spc="0" dirty="0">
              <a:ln w="0"/>
              <a:solidFill>
                <a:schemeClr val="accent1"/>
              </a:solidFill>
              <a:effectLst>
                <a:outerShdw blurRad="38100" dist="25400" dir="5400000" algn="ctr" rotWithShape="0">
                  <a:srgbClr val="6E747A">
                    <a:alpha val="43000"/>
                  </a:srgbClr>
                </a:outerShdw>
              </a:effectLst>
            </a:endParaRPr>
          </a:p>
        </p:txBody>
      </p:sp>
      <p:sp>
        <p:nvSpPr>
          <p:cNvPr id="32" name="Elipse 31"/>
          <p:cNvSpPr/>
          <p:nvPr/>
        </p:nvSpPr>
        <p:spPr>
          <a:xfrm>
            <a:off x="3413240" y="3531958"/>
            <a:ext cx="887102" cy="71917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a:t>3</a:t>
            </a:r>
            <a:endParaRPr lang="es-MX" sz="4400" b="1" dirty="0"/>
          </a:p>
        </p:txBody>
      </p:sp>
      <p:sp>
        <p:nvSpPr>
          <p:cNvPr id="33" name="Elipse 32"/>
          <p:cNvSpPr/>
          <p:nvPr/>
        </p:nvSpPr>
        <p:spPr>
          <a:xfrm>
            <a:off x="2789089" y="4969520"/>
            <a:ext cx="1232091" cy="94073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1350</a:t>
            </a:r>
            <a:endParaRPr lang="es-MX" sz="2400" b="1" dirty="0"/>
          </a:p>
        </p:txBody>
      </p:sp>
    </p:spTree>
    <p:extLst>
      <p:ext uri="{BB962C8B-B14F-4D97-AF65-F5344CB8AC3E}">
        <p14:creationId xmlns:p14="http://schemas.microsoft.com/office/powerpoint/2010/main" val="371654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148855" y="1541724"/>
            <a:ext cx="6858001" cy="665072"/>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09693" tIns="54846" rIns="109693" bIns="54846" numCol="1" spcCol="0" rtlCol="0" fromWordArt="0" anchor="ctr" anchorCtr="0" forceAA="0" compatLnSpc="1">
            <a:prstTxWarp prst="textNoShape">
              <a:avLst/>
            </a:prstTxWarp>
            <a:noAutofit/>
          </a:bodyPr>
          <a:lstStyle/>
          <a:p>
            <a:pPr algn="ctr"/>
            <a:r>
              <a:rPr lang="es-MX" sz="1200" dirty="0"/>
              <a:t>Objetivo</a:t>
            </a:r>
            <a:r>
              <a:rPr lang="es-MX" sz="1200" dirty="0" smtClean="0"/>
              <a:t>: Acceso a alimentos de primera necesidad a través de comedores comunitarios a niños y adolescentes estudiantes de 2 a 15 años.</a:t>
            </a:r>
            <a:endParaRPr lang="es-MX" sz="1200" dirty="0"/>
          </a:p>
          <a:p>
            <a:pPr algn="ctr"/>
            <a:endParaRPr lang="es-MX" sz="1200" dirty="0"/>
          </a:p>
        </p:txBody>
      </p:sp>
      <p:pic>
        <p:nvPicPr>
          <p:cNvPr id="1026" name="Picture 2" descr="La imagen puede contener: 2 personas, personas de pie"/>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1998" t="32407" r="22222" b="16343"/>
          <a:stretch/>
        </p:blipFill>
        <p:spPr bwMode="auto">
          <a:xfrm>
            <a:off x="-128398" y="2033869"/>
            <a:ext cx="4077430" cy="41341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APOYOS ALIMENTARIOS</a:t>
              </a:r>
              <a:endParaRPr lang="es-MX" sz="2800" dirty="0">
                <a:latin typeface="Bahnschrift Light" panose="020B0502040204020203" pitchFamily="34" charset="0"/>
              </a:endParaRPr>
            </a:p>
          </p:txBody>
        </p:sp>
        <p:pic>
          <p:nvPicPr>
            <p:cNvPr id="19" name="Imagen 18"/>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sp>
        <p:nvSpPr>
          <p:cNvPr id="3" name="Elipse 2"/>
          <p:cNvSpPr/>
          <p:nvPr/>
        </p:nvSpPr>
        <p:spPr>
          <a:xfrm>
            <a:off x="2384747" y="2352760"/>
            <a:ext cx="887102" cy="71917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smtClean="0"/>
              <a:t>2</a:t>
            </a:r>
            <a:endParaRPr lang="es-MX" sz="4400" dirty="0"/>
          </a:p>
        </p:txBody>
      </p:sp>
      <p:sp>
        <p:nvSpPr>
          <p:cNvPr id="4" name="Rectángulo 3"/>
          <p:cNvSpPr/>
          <p:nvPr/>
        </p:nvSpPr>
        <p:spPr>
          <a:xfrm>
            <a:off x="3472061" y="2366548"/>
            <a:ext cx="3390736"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DESPENZAS ENTREGADAS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4" name="Rectángulo 23"/>
          <p:cNvSpPr/>
          <p:nvPr/>
        </p:nvSpPr>
        <p:spPr>
          <a:xfrm>
            <a:off x="3949032" y="3706179"/>
            <a:ext cx="3286798" cy="461665"/>
          </a:xfrm>
          <a:prstGeom prst="rect">
            <a:avLst/>
          </a:prstGeom>
          <a:noFill/>
        </p:spPr>
        <p:txBody>
          <a:bodyPr wrap="none" lIns="91440" tIns="45720" rIns="91440" bIns="45720">
            <a:spAutoFit/>
          </a:bodyPr>
          <a:lstStyle/>
          <a:p>
            <a:pPr algn="ctr"/>
            <a:r>
              <a:rPr lang="es-ES" sz="2400" dirty="0" smtClean="0">
                <a:ln w="0"/>
                <a:solidFill>
                  <a:schemeClr val="accent1"/>
                </a:solidFill>
                <a:effectLst>
                  <a:outerShdw blurRad="38100" dist="25400" dir="5400000" algn="ctr" rotWithShape="0">
                    <a:srgbClr val="6E747A">
                      <a:alpha val="43000"/>
                    </a:srgbClr>
                  </a:outerShdw>
                </a:effectLst>
              </a:rPr>
              <a:t>FAMILIAS BENEFICIARIAS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6" name="Elipse 25"/>
          <p:cNvSpPr/>
          <p:nvPr/>
        </p:nvSpPr>
        <p:spPr>
          <a:xfrm>
            <a:off x="747444" y="6754650"/>
            <a:ext cx="887105" cy="87463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p:cNvSpPr/>
          <p:nvPr/>
        </p:nvSpPr>
        <p:spPr>
          <a:xfrm>
            <a:off x="5592431" y="6754650"/>
            <a:ext cx="887105" cy="874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4661727" y="7862802"/>
            <a:ext cx="2574103" cy="369332"/>
          </a:xfrm>
          <a:prstGeom prst="rect">
            <a:avLst/>
          </a:prstGeom>
          <a:noFill/>
        </p:spPr>
        <p:txBody>
          <a:bodyPr wrap="none" lIns="91440" tIns="45720" rIns="91440" bIns="45720">
            <a:spAutoFit/>
          </a:bodyPr>
          <a:lstStyle/>
          <a:p>
            <a:pPr algn="ctr"/>
            <a:r>
              <a:rPr lang="es-ES" dirty="0" smtClean="0">
                <a:ln w="0"/>
                <a:solidFill>
                  <a:schemeClr val="accent1"/>
                </a:solidFill>
                <a:effectLst>
                  <a:outerShdw blurRad="38100" dist="25400" dir="5400000" algn="ctr" rotWithShape="0">
                    <a:srgbClr val="6E747A">
                      <a:alpha val="43000"/>
                    </a:srgbClr>
                  </a:outerShdw>
                </a:effectLst>
              </a:rPr>
              <a:t>HOMBRES BENEFICIADOS</a:t>
            </a:r>
            <a:endParaRPr lang="es-ES" b="0" cap="none" spc="0" dirty="0">
              <a:ln w="0"/>
              <a:solidFill>
                <a:schemeClr val="accent1"/>
              </a:solidFill>
              <a:effectLst>
                <a:outerShdw blurRad="38100" dist="25400" dir="5400000" algn="ctr" rotWithShape="0">
                  <a:srgbClr val="6E747A">
                    <a:alpha val="43000"/>
                  </a:srgbClr>
                </a:outerShdw>
              </a:effectLst>
            </a:endParaRPr>
          </a:p>
        </p:txBody>
      </p:sp>
      <p:sp>
        <p:nvSpPr>
          <p:cNvPr id="29" name="Rectángulo 28"/>
          <p:cNvSpPr/>
          <p:nvPr/>
        </p:nvSpPr>
        <p:spPr>
          <a:xfrm>
            <a:off x="82569" y="7862802"/>
            <a:ext cx="2458815" cy="369332"/>
          </a:xfrm>
          <a:prstGeom prst="rect">
            <a:avLst/>
          </a:prstGeom>
          <a:noFill/>
        </p:spPr>
        <p:txBody>
          <a:bodyPr wrap="none" lIns="91440" tIns="45720" rIns="91440" bIns="45720">
            <a:spAutoFit/>
          </a:bodyPr>
          <a:lstStyle/>
          <a:p>
            <a:pPr algn="ctr"/>
            <a:r>
              <a:rPr lang="es-ES" dirty="0" smtClean="0">
                <a:ln w="0"/>
                <a:solidFill>
                  <a:schemeClr val="accent1"/>
                </a:solidFill>
                <a:effectLst>
                  <a:outerShdw blurRad="38100" dist="25400" dir="5400000" algn="ctr" rotWithShape="0">
                    <a:srgbClr val="6E747A">
                      <a:alpha val="43000"/>
                    </a:srgbClr>
                  </a:outerShdw>
                </a:effectLst>
              </a:rPr>
              <a:t>MUJERES BENEFICIADAS</a:t>
            </a:r>
            <a:endParaRPr lang="es-ES" b="0" cap="none" spc="0" dirty="0">
              <a:ln w="0"/>
              <a:solidFill>
                <a:schemeClr val="accent1"/>
              </a:solidFill>
              <a:effectLst>
                <a:outerShdw blurRad="38100" dist="25400" dir="5400000" algn="ctr" rotWithShape="0">
                  <a:srgbClr val="6E747A">
                    <a:alpha val="43000"/>
                  </a:srgbClr>
                </a:outerShdw>
              </a:effectLst>
            </a:endParaRPr>
          </a:p>
        </p:txBody>
      </p:sp>
      <p:sp>
        <p:nvSpPr>
          <p:cNvPr id="30" name="Elipse 29"/>
          <p:cNvSpPr/>
          <p:nvPr/>
        </p:nvSpPr>
        <p:spPr>
          <a:xfrm>
            <a:off x="3189005" y="5971467"/>
            <a:ext cx="1129333" cy="1177146"/>
          </a:xfrm>
          <a:prstGeom prst="ellipse">
            <a:avLst/>
          </a:prstGeom>
          <a:solidFill>
            <a:srgbClr val="3BD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p:cNvSpPr/>
          <p:nvPr/>
        </p:nvSpPr>
        <p:spPr>
          <a:xfrm>
            <a:off x="2742819" y="7357915"/>
            <a:ext cx="2021707" cy="461665"/>
          </a:xfrm>
          <a:prstGeom prst="rect">
            <a:avLst/>
          </a:prstGeom>
          <a:noFill/>
        </p:spPr>
        <p:txBody>
          <a:bodyPr wrap="none" lIns="91440" tIns="45720" rIns="91440" bIns="45720">
            <a:spAutoFit/>
          </a:bodyPr>
          <a:lstStyle/>
          <a:p>
            <a:pPr algn="ctr"/>
            <a:r>
              <a:rPr lang="es-ES" sz="2400" dirty="0" smtClean="0">
                <a:ln w="0"/>
                <a:solidFill>
                  <a:schemeClr val="accent1"/>
                </a:solidFill>
                <a:effectLst>
                  <a:outerShdw blurRad="38100" dist="25400" dir="5400000" algn="ctr" rotWithShape="0">
                    <a:srgbClr val="6E747A">
                      <a:alpha val="43000"/>
                    </a:srgbClr>
                  </a:outerShdw>
                </a:effectLst>
              </a:rPr>
              <a:t>BENEFICIADOS</a:t>
            </a:r>
            <a:endParaRPr lang="es-ES" b="0" cap="none" spc="0" dirty="0">
              <a:ln w="0"/>
              <a:solidFill>
                <a:schemeClr val="accent1"/>
              </a:solidFill>
              <a:effectLst>
                <a:outerShdw blurRad="38100" dist="25400" dir="5400000" algn="ctr" rotWithShape="0">
                  <a:srgbClr val="6E747A">
                    <a:alpha val="43000"/>
                  </a:srgbClr>
                </a:outerShdw>
              </a:effectLst>
            </a:endParaRPr>
          </a:p>
        </p:txBody>
      </p:sp>
      <p:sp>
        <p:nvSpPr>
          <p:cNvPr id="32" name="Elipse 31"/>
          <p:cNvSpPr/>
          <p:nvPr/>
        </p:nvSpPr>
        <p:spPr>
          <a:xfrm>
            <a:off x="3160839" y="3591753"/>
            <a:ext cx="887102" cy="71917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a:t>3</a:t>
            </a:r>
            <a:endParaRPr lang="es-MX" sz="4400" dirty="0"/>
          </a:p>
        </p:txBody>
      </p:sp>
    </p:spTree>
    <p:extLst>
      <p:ext uri="{BB962C8B-B14F-4D97-AF65-F5344CB8AC3E}">
        <p14:creationId xmlns:p14="http://schemas.microsoft.com/office/powerpoint/2010/main" val="1483830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AZUL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4687"/>
            <a:ext cx="7241110"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89145" y="5993952"/>
            <a:ext cx="4152900" cy="223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latin typeface="Bahnschrift Light" panose="020B0502040204020203" pitchFamily="34" charset="0"/>
              </a:rPr>
              <a:t>RESULTADOS DEL PROGRAMA:</a:t>
            </a:r>
          </a:p>
          <a:p>
            <a:pPr algn="ctr"/>
            <a:r>
              <a:rPr lang="es-MX" sz="3200" b="1" dirty="0" smtClean="0">
                <a:latin typeface="Bahnschrift Light" panose="020B0502040204020203" pitchFamily="34" charset="0"/>
              </a:rPr>
              <a:t>“EDUCACIÓN PARA LA VIDA”</a:t>
            </a:r>
            <a:endParaRPr lang="es-MX" sz="3200" b="1" dirty="0"/>
          </a:p>
        </p:txBody>
      </p:sp>
      <p:pic>
        <p:nvPicPr>
          <p:cNvPr id="18" name="Imagen 1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731189" y="6220071"/>
            <a:ext cx="1517211" cy="1517211"/>
          </a:xfrm>
          <a:prstGeom prst="rect">
            <a:avLst/>
          </a:prstGeom>
        </p:spPr>
      </p:pic>
      <p:pic>
        <p:nvPicPr>
          <p:cNvPr id="12" name="Imagen 11"/>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13477"/>
          <a:stretch/>
        </p:blipFill>
        <p:spPr>
          <a:xfrm>
            <a:off x="1440352" y="766172"/>
            <a:ext cx="4682988" cy="4230794"/>
          </a:xfrm>
          <a:prstGeom prst="rect">
            <a:avLst/>
          </a:prstGeom>
          <a:ln>
            <a:noFill/>
          </a:ln>
          <a:effectLst>
            <a:outerShdw blurRad="292100" dist="139700" dir="2700000" algn="tl" rotWithShape="0">
              <a:srgbClr val="333333">
                <a:alpha val="65000"/>
              </a:srgbClr>
            </a:outerShdw>
          </a:effectLst>
        </p:spPr>
      </p:pic>
      <p:pic>
        <p:nvPicPr>
          <p:cNvPr id="13" name="Imagen 12"/>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3961154" y="2051006"/>
            <a:ext cx="961779" cy="1035192"/>
          </a:xfrm>
          <a:prstGeom prst="rect">
            <a:avLst/>
          </a:prstGeom>
        </p:spPr>
      </p:pic>
      <p:sp>
        <p:nvSpPr>
          <p:cNvPr id="14" name="Rectángulo 13"/>
          <p:cNvSpPr/>
          <p:nvPr/>
        </p:nvSpPr>
        <p:spPr>
          <a:xfrm>
            <a:off x="3428889" y="3454911"/>
            <a:ext cx="2026311" cy="1173342"/>
          </a:xfrm>
          <a:prstGeom prst="rect">
            <a:avLst/>
          </a:prstGeom>
          <a:noFill/>
        </p:spPr>
        <p:txBody>
          <a:bodyPr wrap="none" lIns="91440" tIns="45720" rIns="91440" bIns="45720">
            <a:spAutoFit/>
          </a:bodyPr>
          <a:lstStyle/>
          <a:p>
            <a:pPr algn="ctr"/>
            <a:r>
              <a:rPr lang="es-ES" sz="2000" b="1" cap="none" spc="0" dirty="0" smtClean="0">
                <a:ln w="0"/>
                <a:solidFill>
                  <a:schemeClr val="tx1"/>
                </a:solidFill>
                <a:effectLst>
                  <a:outerShdw blurRad="38100" dist="19050" dir="2700000" algn="tl" rotWithShape="0">
                    <a:schemeClr val="dk1">
                      <a:alpha val="40000"/>
                    </a:schemeClr>
                  </a:outerShdw>
                </a:effectLst>
                <a:latin typeface="Rockwell" panose="02060603020205020403" pitchFamily="18" charset="0"/>
              </a:rPr>
              <a:t>EDUCACIÓN</a:t>
            </a:r>
          </a:p>
          <a:p>
            <a:pPr algn="ctr"/>
            <a:r>
              <a:rPr lang="es-ES" sz="2000" b="1" dirty="0" smtClean="0">
                <a:ln w="0"/>
                <a:effectLst>
                  <a:outerShdw blurRad="38100" dist="19050" dir="2700000" algn="tl" rotWithShape="0">
                    <a:schemeClr val="dk1">
                      <a:alpha val="40000"/>
                    </a:schemeClr>
                  </a:outerShdw>
                </a:effectLst>
                <a:latin typeface="Rockwell" panose="02060603020205020403" pitchFamily="18" charset="0"/>
              </a:rPr>
              <a:t>PARA LA</a:t>
            </a:r>
          </a:p>
          <a:p>
            <a:pPr algn="ctr"/>
            <a:r>
              <a:rPr lang="es-ES" sz="2000" b="1" cap="none" spc="0" dirty="0" smtClean="0">
                <a:ln w="0"/>
                <a:solidFill>
                  <a:schemeClr val="tx1"/>
                </a:solidFill>
                <a:effectLst>
                  <a:outerShdw blurRad="38100" dist="19050" dir="2700000" algn="tl" rotWithShape="0">
                    <a:schemeClr val="dk1">
                      <a:alpha val="40000"/>
                    </a:schemeClr>
                  </a:outerShdw>
                </a:effectLst>
                <a:latin typeface="Rockwell" panose="02060603020205020403" pitchFamily="18" charset="0"/>
              </a:rPr>
              <a:t>VIDA</a:t>
            </a:r>
            <a:endParaRPr lang="es-ES" sz="2000" b="1"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p:txBody>
      </p:sp>
    </p:spTree>
    <p:extLst>
      <p:ext uri="{BB962C8B-B14F-4D97-AF65-F5344CB8AC3E}">
        <p14:creationId xmlns:p14="http://schemas.microsoft.com/office/powerpoint/2010/main" val="2581389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o 10"/>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7" name="Marco 16"/>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8" name="Marco 17"/>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4" name="Marcador de contenido 2"/>
          <p:cNvSpPr>
            <a:spLocks noGrp="1"/>
          </p:cNvSpPr>
          <p:nvPr>
            <p:ph idx="1"/>
          </p:nvPr>
        </p:nvSpPr>
        <p:spPr>
          <a:xfrm>
            <a:off x="720839" y="1541722"/>
            <a:ext cx="5757635" cy="7457816"/>
          </a:xfrm>
        </p:spPr>
        <p:txBody>
          <a:bodyPr>
            <a:noAutofit/>
          </a:bodyPr>
          <a:lstStyle/>
          <a:p>
            <a:pPr marL="0" indent="0" algn="ctr">
              <a:buNone/>
            </a:pPr>
            <a:r>
              <a:rPr lang="es-MX" sz="1300" dirty="0">
                <a:latin typeface="Bahnschrift Light" panose="020B0502040204020203" pitchFamily="34" charset="0"/>
              </a:rPr>
              <a:t>Estoy convencido que durante estos 8 años que llevo de presidir el trabajo del Centro de Desarrollo Integral Varonil San José I.A.P., en favor de las personas menos favorecidos, se han buscado recursos intelectuales o económicos; que han llenado de energía y entusiasmo. Ya que no ha sido fácil trabajar en esta OBRA, de donde Dios y nuestras familias, nos han dado la esperanza y la perseverancia de continuar trabajando en favor de los menos favorecidos.</a:t>
            </a:r>
          </a:p>
          <a:p>
            <a:pPr marL="0" indent="0" algn="ctr">
              <a:buNone/>
            </a:pPr>
            <a:r>
              <a:rPr lang="es-MX" sz="1300" dirty="0">
                <a:latin typeface="Bahnschrift Light" panose="020B0502040204020203" pitchFamily="34" charset="0"/>
              </a:rPr>
              <a:t>Pienso que el tema de la pobreza, sobre todo en algunos municipios de Querétaro y el Marqués, son fácilmente palpables y evidentes a nuestro alrededor, lo que me lleva a pensar en nuestra sensibilidad social y que nuestros esfuerzos deben estar enfocados en temas tales como la salud, educación, la alimentación, la capacitación, el desarrollo de habilidades, entre otros con el propósito de incorporar al mayor numero de personas al proceso económico del país.</a:t>
            </a:r>
          </a:p>
          <a:p>
            <a:pPr marL="0" indent="0" algn="ctr">
              <a:buNone/>
            </a:pPr>
            <a:r>
              <a:rPr lang="es-MX" sz="1300" dirty="0">
                <a:latin typeface="Bahnschrift Light" panose="020B0502040204020203" pitchFamily="34" charset="0"/>
              </a:rPr>
              <a:t>Lo anterior es perfectamente válido y correcto, además habremos de aceptar que en una sociedad heterogénea en todos los aspectos como la de nuestro país, hay muchos que aun cuando les tratemos de enseñar a pescar, no habrá suficientes pescados para ellos, por lo que siempre, en un porcentaje mayor o menor, permanecerán marginados o excluidos, por lo que requieren del apoyo, a veces no transitorio, de programas asistenciales. Este concepto no siempre es bien entendido en nuestro medio.</a:t>
            </a:r>
          </a:p>
          <a:p>
            <a:pPr marL="0" indent="0" algn="ctr">
              <a:buNone/>
            </a:pPr>
            <a:r>
              <a:rPr lang="es-MX" sz="1300" dirty="0">
                <a:latin typeface="Bahnschrift Light" panose="020B0502040204020203" pitchFamily="34" charset="0"/>
              </a:rPr>
              <a:t>Por lo tanto, este campo de acción, el simplemente asistencial , también es perfectamente válido para dirigir las estrategias de participación de la sociedad civil.</a:t>
            </a:r>
          </a:p>
          <a:p>
            <a:pPr marL="0" indent="0" algn="ctr">
              <a:buNone/>
            </a:pPr>
            <a:r>
              <a:rPr lang="es-MX" sz="1300" dirty="0">
                <a:latin typeface="Bahnschrift Light" panose="020B0502040204020203" pitchFamily="34" charset="0"/>
              </a:rPr>
              <a:t>Los retos son muchos, pero el gusto y el amor por el poder ayudar es más grande que cualquier dificultad, me despido no sin antes citar la frase de la Madre Teresa de Calcuta “La falta de Amor es la pobreza del hombre”.</a:t>
            </a:r>
          </a:p>
          <a:p>
            <a:pPr marL="0" indent="0" algn="ctr">
              <a:buNone/>
            </a:pPr>
            <a:endParaRPr lang="es-MX" sz="1300" dirty="0">
              <a:latin typeface="Bahnschrift Light" panose="020B0502040204020203" pitchFamily="34" charset="0"/>
            </a:endParaRPr>
          </a:p>
          <a:p>
            <a:pPr marL="0" indent="0" algn="ctr">
              <a:buNone/>
            </a:pPr>
            <a:endParaRPr lang="es-MX" sz="1300" dirty="0">
              <a:latin typeface="Bahnschrift Light" panose="020B0502040204020203" pitchFamily="34" charset="0"/>
            </a:endParaRPr>
          </a:p>
          <a:p>
            <a:pPr marL="0" indent="0" algn="ctr">
              <a:buNone/>
            </a:pPr>
            <a:endParaRPr lang="es-MX" sz="1300" dirty="0">
              <a:latin typeface="Bahnschrift Light" panose="020B0502040204020203" pitchFamily="34" charset="0"/>
            </a:endParaRPr>
          </a:p>
          <a:p>
            <a:pPr marL="0" indent="0" algn="ctr">
              <a:lnSpc>
                <a:spcPct val="100000"/>
              </a:lnSpc>
              <a:spcBef>
                <a:spcPts val="0"/>
              </a:spcBef>
              <a:buNone/>
            </a:pPr>
            <a:r>
              <a:rPr lang="es-MX" sz="1300" dirty="0">
                <a:latin typeface="Bahnschrift Light" panose="020B0502040204020203" pitchFamily="34" charset="0"/>
              </a:rPr>
              <a:t>L.E.D.H. </a:t>
            </a:r>
            <a:r>
              <a:rPr lang="es-MX" sz="1300" dirty="0" err="1">
                <a:latin typeface="Bahnschrift Light" panose="020B0502040204020203" pitchFamily="34" charset="0"/>
              </a:rPr>
              <a:t>Giovvani</a:t>
            </a:r>
            <a:r>
              <a:rPr lang="es-MX" sz="1300" dirty="0">
                <a:latin typeface="Bahnschrift Light" panose="020B0502040204020203" pitchFamily="34" charset="0"/>
              </a:rPr>
              <a:t> Ocelo Chávez</a:t>
            </a:r>
          </a:p>
          <a:p>
            <a:pPr marL="0" indent="0" algn="ctr">
              <a:lnSpc>
                <a:spcPct val="100000"/>
              </a:lnSpc>
              <a:spcBef>
                <a:spcPts val="0"/>
              </a:spcBef>
              <a:buNone/>
            </a:pPr>
            <a:r>
              <a:rPr lang="es-MX" sz="1300" dirty="0">
                <a:latin typeface="Bahnschrift Light" panose="020B0502040204020203" pitchFamily="34" charset="0"/>
              </a:rPr>
              <a:t>Presidente de Patronato</a:t>
            </a:r>
          </a:p>
        </p:txBody>
      </p:sp>
      <p:pic>
        <p:nvPicPr>
          <p:cNvPr id="3" name="Imagen 2"/>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3314741" y="6936963"/>
            <a:ext cx="915954" cy="986094"/>
          </a:xfrm>
          <a:prstGeom prst="rect">
            <a:avLst/>
          </a:prstGeom>
        </p:spPr>
      </p:pic>
      <p:sp>
        <p:nvSpPr>
          <p:cNvPr id="5" name="Rectángulo 4"/>
          <p:cNvSpPr/>
          <p:nvPr/>
        </p:nvSpPr>
        <p:spPr>
          <a:xfrm>
            <a:off x="1" y="258"/>
            <a:ext cx="7199312" cy="1348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MENSAJE DE PRESIDENTE</a:t>
            </a:r>
            <a:endParaRPr lang="es-MX" sz="2800" dirty="0">
              <a:latin typeface="Bahnschrift Light" panose="020B0502040204020203" pitchFamily="34" charset="0"/>
            </a:endParaRPr>
          </a:p>
        </p:txBody>
      </p:sp>
      <p:pic>
        <p:nvPicPr>
          <p:cNvPr id="8" name="Imagen 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spTree>
    <p:extLst>
      <p:ext uri="{BB962C8B-B14F-4D97-AF65-F5344CB8AC3E}">
        <p14:creationId xmlns:p14="http://schemas.microsoft.com/office/powerpoint/2010/main" val="2426756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239769" y="1514937"/>
            <a:ext cx="6719776" cy="825032"/>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09693" tIns="54846" rIns="109693" bIns="54846" numCol="1" spcCol="0" rtlCol="0" fromWordArt="0" anchor="ctr" anchorCtr="0" forceAA="0" compatLnSpc="1">
            <a:prstTxWarp prst="textNoShape">
              <a:avLst/>
            </a:prstTxWarp>
            <a:noAutofit/>
          </a:bodyPr>
          <a:lstStyle/>
          <a:p>
            <a:pPr algn="ctr"/>
            <a:r>
              <a:rPr lang="es-MX" sz="1200" dirty="0" smtClean="0"/>
              <a:t>Objetivo: Brindar educación preescolar a </a:t>
            </a:r>
            <a:r>
              <a:rPr lang="es-MX" sz="1200" dirty="0"/>
              <a:t>través de un modelo educativo con base en valores, </a:t>
            </a:r>
            <a:r>
              <a:rPr lang="es-MX" sz="1200" dirty="0" smtClean="0"/>
              <a:t>cultura de la paz, cuidado </a:t>
            </a:r>
            <a:r>
              <a:rPr lang="es-MX" sz="1200" dirty="0"/>
              <a:t>de su </a:t>
            </a:r>
            <a:r>
              <a:rPr lang="es-MX" sz="1200" dirty="0" smtClean="0"/>
              <a:t>entorno y del medio ambiente </a:t>
            </a:r>
            <a:r>
              <a:rPr lang="es-MX" sz="1200" dirty="0"/>
              <a:t>y preservación de su </a:t>
            </a:r>
            <a:r>
              <a:rPr lang="es-MX" sz="1200" dirty="0" smtClean="0"/>
              <a:t>cultura que potencie sus capacidades individuales.</a:t>
            </a:r>
            <a:endParaRPr lang="es-MX" sz="1200" dirty="0"/>
          </a:p>
        </p:txBody>
      </p:sp>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EDUCACIÓN PREESCOLAR</a:t>
              </a:r>
              <a:endParaRPr lang="es-MX" sz="2800" dirty="0">
                <a:latin typeface="Bahnschrift Light" panose="020B0502040204020203" pitchFamily="34" charset="0"/>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sp>
        <p:nvSpPr>
          <p:cNvPr id="2" name="Octágono 1"/>
          <p:cNvSpPr/>
          <p:nvPr/>
        </p:nvSpPr>
        <p:spPr>
          <a:xfrm>
            <a:off x="613888" y="2655883"/>
            <a:ext cx="1252113" cy="1195869"/>
          </a:xfrm>
          <a:prstGeom prst="octagon">
            <a:avLst/>
          </a:prstGeom>
          <a:solidFill>
            <a:srgbClr val="3BD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t>28</a:t>
            </a:r>
            <a:endParaRPr lang="es-MX" sz="4400" b="1" dirty="0"/>
          </a:p>
        </p:txBody>
      </p:sp>
      <p:sp>
        <p:nvSpPr>
          <p:cNvPr id="11" name="Octágono 10"/>
          <p:cNvSpPr/>
          <p:nvPr/>
        </p:nvSpPr>
        <p:spPr>
          <a:xfrm>
            <a:off x="3195276" y="2718683"/>
            <a:ext cx="829347" cy="755409"/>
          </a:xfrm>
          <a:prstGeom prst="oc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16</a:t>
            </a:r>
            <a:endParaRPr lang="es-MX" sz="2800" b="1" dirty="0"/>
          </a:p>
        </p:txBody>
      </p:sp>
      <p:sp>
        <p:nvSpPr>
          <p:cNvPr id="12" name="Octágono 11"/>
          <p:cNvSpPr/>
          <p:nvPr/>
        </p:nvSpPr>
        <p:spPr>
          <a:xfrm>
            <a:off x="5353897" y="2715451"/>
            <a:ext cx="786351" cy="755409"/>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12</a:t>
            </a:r>
            <a:endParaRPr lang="es-MX" sz="2800" b="1" dirty="0"/>
          </a:p>
        </p:txBody>
      </p:sp>
      <p:sp>
        <p:nvSpPr>
          <p:cNvPr id="20" name="Rectángulo 19"/>
          <p:cNvSpPr/>
          <p:nvPr/>
        </p:nvSpPr>
        <p:spPr>
          <a:xfrm>
            <a:off x="93256" y="3851752"/>
            <a:ext cx="2076209"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1" name="Rectángulo 20"/>
          <p:cNvSpPr/>
          <p:nvPr/>
        </p:nvSpPr>
        <p:spPr>
          <a:xfrm>
            <a:off x="2571846" y="3541499"/>
            <a:ext cx="2076209"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HOMBRES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2" name="Rectángulo 21"/>
          <p:cNvSpPr/>
          <p:nvPr/>
        </p:nvSpPr>
        <p:spPr>
          <a:xfrm>
            <a:off x="4883336" y="3541500"/>
            <a:ext cx="2076209"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MUJERES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3" name="Octágono 22"/>
          <p:cNvSpPr/>
          <p:nvPr/>
        </p:nvSpPr>
        <p:spPr>
          <a:xfrm>
            <a:off x="725594" y="4517840"/>
            <a:ext cx="817597" cy="643756"/>
          </a:xfrm>
          <a:prstGeom prst="oc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16</a:t>
            </a:r>
            <a:endParaRPr lang="es-MX" sz="2800" b="1" dirty="0"/>
          </a:p>
        </p:txBody>
      </p:sp>
      <p:sp>
        <p:nvSpPr>
          <p:cNvPr id="24" name="Rectángulo 23"/>
          <p:cNvSpPr/>
          <p:nvPr/>
        </p:nvSpPr>
        <p:spPr>
          <a:xfrm>
            <a:off x="1807742" y="4454853"/>
            <a:ext cx="2099165"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CONCLUYERON</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PREESCOLAR</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27" name="Gráfico 26"/>
          <p:cNvGraphicFramePr/>
          <p:nvPr>
            <p:extLst>
              <p:ext uri="{D42A27DB-BD31-4B8C-83A1-F6EECF244321}">
                <p14:modId xmlns:p14="http://schemas.microsoft.com/office/powerpoint/2010/main" val="402270170"/>
              </p:ext>
            </p:extLst>
          </p:nvPr>
        </p:nvGraphicFramePr>
        <p:xfrm>
          <a:off x="862964" y="5427129"/>
          <a:ext cx="5364552" cy="3627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9460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redondeado 24"/>
          <p:cNvSpPr/>
          <p:nvPr/>
        </p:nvSpPr>
        <p:spPr>
          <a:xfrm>
            <a:off x="323330" y="1541723"/>
            <a:ext cx="6694158" cy="910157"/>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09693" tIns="54846" rIns="109693" bIns="54846" numCol="1" spcCol="0" rtlCol="0" fromWordArt="0" anchor="ctr" anchorCtr="0" forceAA="0" compatLnSpc="1">
            <a:prstTxWarp prst="textNoShape">
              <a:avLst/>
            </a:prstTxWarp>
            <a:noAutofit/>
          </a:bodyPr>
          <a:lstStyle/>
          <a:p>
            <a:pPr algn="ctr"/>
            <a:r>
              <a:rPr lang="es-MX" sz="1200" dirty="0" smtClean="0"/>
              <a:t>Objetivo: Atender lúdica y educativamente a niños de 2.5 a 5 años después de su jornada escolar reforzando sus conocimientos adquiridos y coadyuvar en su desarrollo humano.</a:t>
            </a:r>
            <a:endParaRPr lang="es-MX" sz="1200" dirty="0"/>
          </a:p>
        </p:txBody>
      </p:sp>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LUDOTECA </a:t>
              </a:r>
              <a:r>
                <a:rPr lang="es-MX" sz="2800" dirty="0" smtClean="0">
                  <a:latin typeface="Bahnschrift Light" panose="020B0502040204020203" pitchFamily="34" charset="0"/>
                </a:rPr>
                <a:t>PREESCOLAR</a:t>
              </a:r>
              <a:endParaRPr lang="es-MX" sz="2800" dirty="0">
                <a:latin typeface="Bahnschrift Light" panose="020B0502040204020203" pitchFamily="34" charset="0"/>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sp>
        <p:nvSpPr>
          <p:cNvPr id="2" name="Octágono 1"/>
          <p:cNvSpPr/>
          <p:nvPr/>
        </p:nvSpPr>
        <p:spPr>
          <a:xfrm>
            <a:off x="613888" y="2655883"/>
            <a:ext cx="1252113" cy="1195869"/>
          </a:xfrm>
          <a:prstGeom prst="octagon">
            <a:avLst/>
          </a:prstGeom>
          <a:solidFill>
            <a:srgbClr val="3BD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t>10</a:t>
            </a:r>
            <a:endParaRPr lang="es-MX" sz="4400" b="1" dirty="0"/>
          </a:p>
        </p:txBody>
      </p:sp>
      <p:sp>
        <p:nvSpPr>
          <p:cNvPr id="11" name="Octágono 10"/>
          <p:cNvSpPr/>
          <p:nvPr/>
        </p:nvSpPr>
        <p:spPr>
          <a:xfrm>
            <a:off x="3195276" y="2718683"/>
            <a:ext cx="829347" cy="755409"/>
          </a:xfrm>
          <a:prstGeom prst="oc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7</a:t>
            </a:r>
          </a:p>
        </p:txBody>
      </p:sp>
      <p:sp>
        <p:nvSpPr>
          <p:cNvPr id="12" name="Octágono 11"/>
          <p:cNvSpPr/>
          <p:nvPr/>
        </p:nvSpPr>
        <p:spPr>
          <a:xfrm>
            <a:off x="5353897" y="2715451"/>
            <a:ext cx="786351" cy="755409"/>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3</a:t>
            </a:r>
          </a:p>
        </p:txBody>
      </p:sp>
      <p:sp>
        <p:nvSpPr>
          <p:cNvPr id="20" name="Rectángulo 19"/>
          <p:cNvSpPr/>
          <p:nvPr/>
        </p:nvSpPr>
        <p:spPr>
          <a:xfrm>
            <a:off x="93256" y="3851752"/>
            <a:ext cx="2076209"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1" name="Rectángulo 20"/>
          <p:cNvSpPr/>
          <p:nvPr/>
        </p:nvSpPr>
        <p:spPr>
          <a:xfrm>
            <a:off x="2571846" y="3541499"/>
            <a:ext cx="2076209"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HOMBRES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2" name="Rectángulo 21"/>
          <p:cNvSpPr/>
          <p:nvPr/>
        </p:nvSpPr>
        <p:spPr>
          <a:xfrm>
            <a:off x="4883336" y="3541500"/>
            <a:ext cx="2076209"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MUJERES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3" name="Octágono 22"/>
          <p:cNvSpPr/>
          <p:nvPr/>
        </p:nvSpPr>
        <p:spPr>
          <a:xfrm>
            <a:off x="725594" y="4517840"/>
            <a:ext cx="817597" cy="643756"/>
          </a:xfrm>
          <a:prstGeom prst="oc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8</a:t>
            </a:r>
          </a:p>
        </p:txBody>
      </p:sp>
      <p:sp>
        <p:nvSpPr>
          <p:cNvPr id="24" name="Rectángulo 23"/>
          <p:cNvSpPr/>
          <p:nvPr/>
        </p:nvSpPr>
        <p:spPr>
          <a:xfrm>
            <a:off x="862964" y="4649547"/>
            <a:ext cx="6875262" cy="461665"/>
          </a:xfrm>
          <a:prstGeom prst="rect">
            <a:avLst/>
          </a:prstGeom>
          <a:noFill/>
        </p:spPr>
        <p:txBody>
          <a:bodyPr wrap="squar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AUMENTARON SU RENDIMIENTO ESCOLAR</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27" name="Gráfico 26"/>
          <p:cNvGraphicFramePr/>
          <p:nvPr>
            <p:extLst>
              <p:ext uri="{D42A27DB-BD31-4B8C-83A1-F6EECF244321}">
                <p14:modId xmlns:p14="http://schemas.microsoft.com/office/powerpoint/2010/main" val="3631611747"/>
              </p:ext>
            </p:extLst>
          </p:nvPr>
        </p:nvGraphicFramePr>
        <p:xfrm>
          <a:off x="862964" y="5427129"/>
          <a:ext cx="5364552" cy="3627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2285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redondeado 25"/>
          <p:cNvSpPr/>
          <p:nvPr/>
        </p:nvSpPr>
        <p:spPr>
          <a:xfrm>
            <a:off x="340243" y="1625942"/>
            <a:ext cx="6539022" cy="777016"/>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09693" tIns="54846" rIns="109693" bIns="54846" numCol="1" spcCol="0" rtlCol="0" fromWordArt="0" anchor="ctr" anchorCtr="0" forceAA="0" compatLnSpc="1">
            <a:prstTxWarp prst="textNoShape">
              <a:avLst/>
            </a:prstTxWarp>
            <a:noAutofit/>
          </a:bodyPr>
          <a:lstStyle/>
          <a:p>
            <a:pPr algn="ctr"/>
            <a:r>
              <a:rPr lang="es-MX" sz="1200" dirty="0" smtClean="0"/>
              <a:t>Objetivo: </a:t>
            </a:r>
            <a:r>
              <a:rPr lang="es-MX" sz="1200" dirty="0"/>
              <a:t>Objetivo: Atender lúdica y educativamente a niños de 6</a:t>
            </a:r>
            <a:r>
              <a:rPr lang="es-MX" sz="1200" dirty="0" smtClean="0"/>
              <a:t> </a:t>
            </a:r>
            <a:r>
              <a:rPr lang="es-MX" sz="1200" dirty="0"/>
              <a:t>a </a:t>
            </a:r>
            <a:r>
              <a:rPr lang="es-MX" sz="1200" dirty="0" smtClean="0"/>
              <a:t>12 </a:t>
            </a:r>
            <a:r>
              <a:rPr lang="es-MX" sz="1200" dirty="0"/>
              <a:t>años después de su jornada escolar reforzando sus conocimientos adquiridos y coadyuvar en su desarrollo humano.</a:t>
            </a:r>
          </a:p>
          <a:p>
            <a:pPr algn="ctr"/>
            <a:endParaRPr lang="es-MX" sz="1200" dirty="0" smtClean="0"/>
          </a:p>
        </p:txBody>
      </p:sp>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LUDOTECA PRIMARIA</a:t>
              </a:r>
              <a:endParaRPr lang="es-MX" sz="2800" dirty="0">
                <a:latin typeface="Bahnschrift Light" panose="020B0502040204020203" pitchFamily="34" charset="0"/>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sp>
        <p:nvSpPr>
          <p:cNvPr id="2" name="Octágono 1"/>
          <p:cNvSpPr/>
          <p:nvPr/>
        </p:nvSpPr>
        <p:spPr>
          <a:xfrm>
            <a:off x="613888" y="2655883"/>
            <a:ext cx="1252113" cy="1195869"/>
          </a:xfrm>
          <a:prstGeom prst="octagon">
            <a:avLst/>
          </a:prstGeom>
          <a:solidFill>
            <a:srgbClr val="3BD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t>16</a:t>
            </a:r>
            <a:endParaRPr lang="es-MX" sz="4400" b="1" dirty="0"/>
          </a:p>
        </p:txBody>
      </p:sp>
      <p:sp>
        <p:nvSpPr>
          <p:cNvPr id="11" name="Octágono 10"/>
          <p:cNvSpPr/>
          <p:nvPr/>
        </p:nvSpPr>
        <p:spPr>
          <a:xfrm>
            <a:off x="3195276" y="2718683"/>
            <a:ext cx="829347" cy="755409"/>
          </a:xfrm>
          <a:prstGeom prst="oc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11</a:t>
            </a:r>
            <a:endParaRPr lang="es-MX" sz="2800" b="1" dirty="0"/>
          </a:p>
        </p:txBody>
      </p:sp>
      <p:sp>
        <p:nvSpPr>
          <p:cNvPr id="12" name="Octágono 11"/>
          <p:cNvSpPr/>
          <p:nvPr/>
        </p:nvSpPr>
        <p:spPr>
          <a:xfrm>
            <a:off x="5353897" y="2715451"/>
            <a:ext cx="786351" cy="755409"/>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5</a:t>
            </a:r>
          </a:p>
        </p:txBody>
      </p:sp>
      <p:sp>
        <p:nvSpPr>
          <p:cNvPr id="20" name="Rectángulo 19"/>
          <p:cNvSpPr/>
          <p:nvPr/>
        </p:nvSpPr>
        <p:spPr>
          <a:xfrm>
            <a:off x="93256" y="3851752"/>
            <a:ext cx="2076209"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1" name="Rectángulo 20"/>
          <p:cNvSpPr/>
          <p:nvPr/>
        </p:nvSpPr>
        <p:spPr>
          <a:xfrm>
            <a:off x="2571846" y="3541499"/>
            <a:ext cx="2076209"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HOMBRES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2" name="Rectángulo 21"/>
          <p:cNvSpPr/>
          <p:nvPr/>
        </p:nvSpPr>
        <p:spPr>
          <a:xfrm>
            <a:off x="4883336" y="3541500"/>
            <a:ext cx="2076209"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MUJERES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3" name="Octágono 22"/>
          <p:cNvSpPr/>
          <p:nvPr/>
        </p:nvSpPr>
        <p:spPr>
          <a:xfrm>
            <a:off x="725594" y="4517840"/>
            <a:ext cx="817597" cy="643756"/>
          </a:xfrm>
          <a:prstGeom prst="oc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12</a:t>
            </a:r>
            <a:endParaRPr lang="es-MX" sz="2800" b="1" dirty="0"/>
          </a:p>
        </p:txBody>
      </p:sp>
      <p:sp>
        <p:nvSpPr>
          <p:cNvPr id="24" name="Rectángulo 23"/>
          <p:cNvSpPr/>
          <p:nvPr/>
        </p:nvSpPr>
        <p:spPr>
          <a:xfrm>
            <a:off x="1671644" y="4649547"/>
            <a:ext cx="5527668"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AUMENTARON SU RENDIMIENTO ESCOLAR</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27" name="Gráfico 26"/>
          <p:cNvGraphicFramePr/>
          <p:nvPr>
            <p:extLst>
              <p:ext uri="{D42A27DB-BD31-4B8C-83A1-F6EECF244321}">
                <p14:modId xmlns:p14="http://schemas.microsoft.com/office/powerpoint/2010/main" val="1816907781"/>
              </p:ext>
            </p:extLst>
          </p:nvPr>
        </p:nvGraphicFramePr>
        <p:xfrm>
          <a:off x="862964" y="5427129"/>
          <a:ext cx="5364552" cy="3627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7804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redondeado 24"/>
          <p:cNvSpPr/>
          <p:nvPr/>
        </p:nvSpPr>
        <p:spPr>
          <a:xfrm>
            <a:off x="394524" y="1501916"/>
            <a:ext cx="6559169" cy="815982"/>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09693" tIns="54846" rIns="109693" bIns="54846" numCol="1" spcCol="0" rtlCol="0" fromWordArt="0" anchor="ctr" anchorCtr="0" forceAA="0" compatLnSpc="1">
            <a:prstTxWarp prst="textNoShape">
              <a:avLst/>
            </a:prstTxWarp>
            <a:noAutofit/>
          </a:bodyPr>
          <a:lstStyle/>
          <a:p>
            <a:pPr algn="ctr"/>
            <a:r>
              <a:rPr lang="es-MX" sz="1200" dirty="0" smtClean="0"/>
              <a:t>Objetivo: Brindar educación secundaria a jóvenes y adultos a través de un modelo educativo basado en el  desarrollo humano integral que potencien sus capacidades individuales y colectivas.</a:t>
            </a:r>
            <a:endParaRPr lang="es-MX" sz="1200" dirty="0"/>
          </a:p>
        </p:txBody>
      </p:sp>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EDUCACIÓN SECUNDARIA</a:t>
              </a:r>
              <a:endParaRPr lang="es-MX" sz="2800" dirty="0">
                <a:latin typeface="Bahnschrift Light" panose="020B0502040204020203" pitchFamily="34" charset="0"/>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sp>
        <p:nvSpPr>
          <p:cNvPr id="2" name="Octágono 1"/>
          <p:cNvSpPr/>
          <p:nvPr/>
        </p:nvSpPr>
        <p:spPr>
          <a:xfrm>
            <a:off x="613888" y="2655883"/>
            <a:ext cx="1252113" cy="1195869"/>
          </a:xfrm>
          <a:prstGeom prst="octagon">
            <a:avLst/>
          </a:prstGeom>
          <a:solidFill>
            <a:srgbClr val="3BD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t>8</a:t>
            </a:r>
            <a:endParaRPr lang="es-MX" sz="4400" b="1" dirty="0"/>
          </a:p>
        </p:txBody>
      </p:sp>
      <p:sp>
        <p:nvSpPr>
          <p:cNvPr id="11" name="Octágono 10"/>
          <p:cNvSpPr/>
          <p:nvPr/>
        </p:nvSpPr>
        <p:spPr>
          <a:xfrm>
            <a:off x="3195276" y="2718683"/>
            <a:ext cx="829347" cy="755409"/>
          </a:xfrm>
          <a:prstGeom prst="oc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5</a:t>
            </a:r>
          </a:p>
        </p:txBody>
      </p:sp>
      <p:sp>
        <p:nvSpPr>
          <p:cNvPr id="12" name="Octágono 11"/>
          <p:cNvSpPr/>
          <p:nvPr/>
        </p:nvSpPr>
        <p:spPr>
          <a:xfrm>
            <a:off x="5353897" y="2715451"/>
            <a:ext cx="786351" cy="755409"/>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3</a:t>
            </a:r>
          </a:p>
        </p:txBody>
      </p:sp>
      <p:sp>
        <p:nvSpPr>
          <p:cNvPr id="20" name="Rectángulo 19"/>
          <p:cNvSpPr/>
          <p:nvPr/>
        </p:nvSpPr>
        <p:spPr>
          <a:xfrm>
            <a:off x="93256" y="3851752"/>
            <a:ext cx="2076209"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1" name="Rectángulo 20"/>
          <p:cNvSpPr/>
          <p:nvPr/>
        </p:nvSpPr>
        <p:spPr>
          <a:xfrm>
            <a:off x="2571846" y="3541499"/>
            <a:ext cx="2076209"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HOMBRES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2" name="Rectángulo 21"/>
          <p:cNvSpPr/>
          <p:nvPr/>
        </p:nvSpPr>
        <p:spPr>
          <a:xfrm>
            <a:off x="4896160" y="3541500"/>
            <a:ext cx="2050561"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MUJERES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BENEFICIARIAS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3" name="Octágono 22"/>
          <p:cNvSpPr/>
          <p:nvPr/>
        </p:nvSpPr>
        <p:spPr>
          <a:xfrm>
            <a:off x="725594" y="4517840"/>
            <a:ext cx="817597" cy="643756"/>
          </a:xfrm>
          <a:prstGeom prst="oc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8</a:t>
            </a:r>
          </a:p>
        </p:txBody>
      </p:sp>
      <p:sp>
        <p:nvSpPr>
          <p:cNvPr id="24" name="Rectángulo 23"/>
          <p:cNvSpPr/>
          <p:nvPr/>
        </p:nvSpPr>
        <p:spPr>
          <a:xfrm>
            <a:off x="1636926" y="4490885"/>
            <a:ext cx="5124673"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COMENZARON UN PROGRAMA PILOTO </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DE  EDUCACIÓN SECUNDARIA</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27" name="Gráfico 26"/>
          <p:cNvGraphicFramePr/>
          <p:nvPr>
            <p:extLst>
              <p:ext uri="{D42A27DB-BD31-4B8C-83A1-F6EECF244321}">
                <p14:modId xmlns:p14="http://schemas.microsoft.com/office/powerpoint/2010/main" val="218366763"/>
              </p:ext>
            </p:extLst>
          </p:nvPr>
        </p:nvGraphicFramePr>
        <p:xfrm>
          <a:off x="862964" y="5427129"/>
          <a:ext cx="5364552" cy="3627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1545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redondeado 25"/>
          <p:cNvSpPr/>
          <p:nvPr/>
        </p:nvSpPr>
        <p:spPr>
          <a:xfrm>
            <a:off x="270166" y="1453707"/>
            <a:ext cx="6672893" cy="865852"/>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09693" tIns="54846" rIns="109693" bIns="54846" numCol="1" spcCol="0" rtlCol="0" fromWordArt="0" anchor="ctr" anchorCtr="0" forceAA="0" compatLnSpc="1">
            <a:prstTxWarp prst="textNoShape">
              <a:avLst/>
            </a:prstTxWarp>
            <a:noAutofit/>
          </a:bodyPr>
          <a:lstStyle/>
          <a:p>
            <a:pPr algn="ctr"/>
            <a:r>
              <a:rPr lang="es-MX" sz="1200" dirty="0" smtClean="0"/>
              <a:t>Objetivo: Capacitar individual y/o colectivamente  a jóvenes y adultos que contribuyan en el desarrollo de habilidades sociales, laborales</a:t>
            </a:r>
            <a:r>
              <a:rPr lang="es-MX" sz="1200" dirty="0"/>
              <a:t> </a:t>
            </a:r>
            <a:r>
              <a:rPr lang="es-MX" sz="1200" dirty="0" smtClean="0"/>
              <a:t>y familiares.</a:t>
            </a:r>
            <a:endParaRPr lang="es-MX" sz="1200" dirty="0"/>
          </a:p>
        </p:txBody>
      </p:sp>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CAPACITARTE</a:t>
              </a:r>
              <a:endParaRPr lang="es-MX" sz="2800" dirty="0">
                <a:latin typeface="Bahnschrift Light" panose="020B0502040204020203" pitchFamily="34" charset="0"/>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sp>
        <p:nvSpPr>
          <p:cNvPr id="2" name="Octágono 1"/>
          <p:cNvSpPr/>
          <p:nvPr/>
        </p:nvSpPr>
        <p:spPr>
          <a:xfrm>
            <a:off x="613888" y="2655883"/>
            <a:ext cx="1252113" cy="1195869"/>
          </a:xfrm>
          <a:prstGeom prst="octagon">
            <a:avLst/>
          </a:prstGeom>
          <a:solidFill>
            <a:srgbClr val="3BD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smtClean="0"/>
              <a:t>28</a:t>
            </a:r>
            <a:endParaRPr lang="es-MX" sz="4400" b="1" dirty="0"/>
          </a:p>
        </p:txBody>
      </p:sp>
      <p:sp>
        <p:nvSpPr>
          <p:cNvPr id="11" name="Octágono 10"/>
          <p:cNvSpPr/>
          <p:nvPr/>
        </p:nvSpPr>
        <p:spPr>
          <a:xfrm>
            <a:off x="3195276" y="2718683"/>
            <a:ext cx="829347" cy="755409"/>
          </a:xfrm>
          <a:prstGeom prst="oc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16</a:t>
            </a:r>
            <a:endParaRPr lang="es-MX" sz="2800" b="1" dirty="0"/>
          </a:p>
        </p:txBody>
      </p:sp>
      <p:sp>
        <p:nvSpPr>
          <p:cNvPr id="12" name="Octágono 11"/>
          <p:cNvSpPr/>
          <p:nvPr/>
        </p:nvSpPr>
        <p:spPr>
          <a:xfrm>
            <a:off x="5353897" y="2715451"/>
            <a:ext cx="786351" cy="755409"/>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12</a:t>
            </a:r>
            <a:endParaRPr lang="es-MX" sz="2800" b="1" dirty="0"/>
          </a:p>
        </p:txBody>
      </p:sp>
      <p:sp>
        <p:nvSpPr>
          <p:cNvPr id="20" name="Rectángulo 19"/>
          <p:cNvSpPr/>
          <p:nvPr/>
        </p:nvSpPr>
        <p:spPr>
          <a:xfrm>
            <a:off x="93256" y="3851752"/>
            <a:ext cx="2076209"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1" name="Rectángulo 20"/>
          <p:cNvSpPr/>
          <p:nvPr/>
        </p:nvSpPr>
        <p:spPr>
          <a:xfrm>
            <a:off x="2571846" y="3541499"/>
            <a:ext cx="2076209"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HOMBRES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2" name="Rectángulo 21"/>
          <p:cNvSpPr/>
          <p:nvPr/>
        </p:nvSpPr>
        <p:spPr>
          <a:xfrm>
            <a:off x="4883336" y="3541500"/>
            <a:ext cx="2076209"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MUJERES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3" name="Octágono 22"/>
          <p:cNvSpPr/>
          <p:nvPr/>
        </p:nvSpPr>
        <p:spPr>
          <a:xfrm>
            <a:off x="725594" y="4517840"/>
            <a:ext cx="817597" cy="643756"/>
          </a:xfrm>
          <a:prstGeom prst="oc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13</a:t>
            </a:r>
            <a:endParaRPr lang="es-MX" sz="2800" b="1" dirty="0"/>
          </a:p>
        </p:txBody>
      </p:sp>
      <p:sp>
        <p:nvSpPr>
          <p:cNvPr id="24" name="Rectángulo 23"/>
          <p:cNvSpPr/>
          <p:nvPr/>
        </p:nvSpPr>
        <p:spPr>
          <a:xfrm>
            <a:off x="1666811" y="4454853"/>
            <a:ext cx="2381036"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CAPACITACIONES </a:t>
            </a:r>
          </a:p>
          <a:p>
            <a:pPr algn="ctr"/>
            <a:r>
              <a:rPr lang="es-ES" sz="2400" dirty="0" smtClean="0">
                <a:ln w="0"/>
                <a:solidFill>
                  <a:schemeClr val="accent1"/>
                </a:solidFill>
                <a:effectLst>
                  <a:outerShdw blurRad="38100" dist="25400" dir="5400000" algn="ctr" rotWithShape="0">
                    <a:srgbClr val="6E747A">
                      <a:alpha val="43000"/>
                    </a:srgbClr>
                  </a:outerShdw>
                </a:effectLst>
              </a:rPr>
              <a:t>BRINDADAS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28" name="Gráfico 27"/>
          <p:cNvGraphicFramePr/>
          <p:nvPr>
            <p:extLst>
              <p:ext uri="{D42A27DB-BD31-4B8C-83A1-F6EECF244321}">
                <p14:modId xmlns:p14="http://schemas.microsoft.com/office/powerpoint/2010/main" val="167479648"/>
              </p:ext>
            </p:extLst>
          </p:nvPr>
        </p:nvGraphicFramePr>
        <p:xfrm>
          <a:off x="868228" y="5438720"/>
          <a:ext cx="5364552" cy="3627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312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AZUL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4687"/>
            <a:ext cx="7241110"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89145" y="5993952"/>
            <a:ext cx="4152900" cy="223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latin typeface="Bahnschrift Light" panose="020B0502040204020203" pitchFamily="34" charset="0"/>
              </a:rPr>
              <a:t>RESULTADOS DEL PROGRAMA:</a:t>
            </a:r>
          </a:p>
          <a:p>
            <a:pPr algn="ctr"/>
            <a:r>
              <a:rPr lang="es-MX" sz="3200" b="1" dirty="0" smtClean="0">
                <a:latin typeface="Bahnschrift Light" panose="020B0502040204020203" pitchFamily="34" charset="0"/>
              </a:rPr>
              <a:t>“SALUD PARA TOD@S”</a:t>
            </a:r>
            <a:endParaRPr lang="es-MX" sz="3200" b="1" dirty="0"/>
          </a:p>
        </p:txBody>
      </p:sp>
      <p:pic>
        <p:nvPicPr>
          <p:cNvPr id="18" name="Imagen 1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731189" y="6220071"/>
            <a:ext cx="1517211" cy="1517211"/>
          </a:xfrm>
          <a:prstGeom prst="rect">
            <a:avLst/>
          </a:prstGeom>
        </p:spPr>
      </p:pic>
      <p:sp>
        <p:nvSpPr>
          <p:cNvPr id="9" name="Rectángulo redondeado 8"/>
          <p:cNvSpPr/>
          <p:nvPr/>
        </p:nvSpPr>
        <p:spPr>
          <a:xfrm>
            <a:off x="2945108" y="920456"/>
            <a:ext cx="1238254" cy="1064802"/>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redondeado 9"/>
          <p:cNvSpPr/>
          <p:nvPr/>
        </p:nvSpPr>
        <p:spPr>
          <a:xfrm>
            <a:off x="1523568" y="2096713"/>
            <a:ext cx="1238254" cy="1064802"/>
          </a:xfrm>
          <a:prstGeom prst="roundRect">
            <a:avLst/>
          </a:prstGeom>
          <a:solidFill>
            <a:schemeClr val="bg1"/>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redondeado 10"/>
          <p:cNvSpPr/>
          <p:nvPr/>
        </p:nvSpPr>
        <p:spPr>
          <a:xfrm>
            <a:off x="4322379" y="2085537"/>
            <a:ext cx="1238254" cy="1064802"/>
          </a:xfrm>
          <a:prstGeom prst="roundRect">
            <a:avLst/>
          </a:prstGeom>
          <a:ln w="76200">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5" name="Rectángulo redondeado 14"/>
          <p:cNvSpPr/>
          <p:nvPr/>
        </p:nvSpPr>
        <p:spPr>
          <a:xfrm>
            <a:off x="2973418" y="3217297"/>
            <a:ext cx="1238254" cy="1064802"/>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9745" y="2297997"/>
            <a:ext cx="870168" cy="738405"/>
          </a:xfrm>
          <a:prstGeom prst="rect">
            <a:avLst/>
          </a:prstGeom>
          <a:ln>
            <a:noFill/>
          </a:ln>
          <a:effectLst>
            <a:outerShdw blurRad="292100" dist="139700" dir="2700000" algn="tl" rotWithShape="0">
              <a:srgbClr val="333333">
                <a:alpha val="65000"/>
              </a:srgbClr>
            </a:outerShdw>
          </a:effectLst>
        </p:spPr>
      </p:pic>
      <p:pic>
        <p:nvPicPr>
          <p:cNvPr id="17" name="Imagen 1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36717" y="969155"/>
            <a:ext cx="855035" cy="986252"/>
          </a:xfrm>
          <a:prstGeom prst="rect">
            <a:avLst/>
          </a:prstGeom>
          <a:ln>
            <a:noFill/>
          </a:ln>
          <a:effectLst>
            <a:outerShdw blurRad="292100" dist="139700" dir="2700000" algn="tl" rotWithShape="0">
              <a:srgbClr val="333333">
                <a:alpha val="65000"/>
              </a:srgbClr>
            </a:outerShdw>
          </a:effectLst>
        </p:spPr>
      </p:pic>
      <p:pic>
        <p:nvPicPr>
          <p:cNvPr id="19" name="Imagen 1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11279" y="3273225"/>
            <a:ext cx="1039273" cy="952946"/>
          </a:xfrm>
          <a:prstGeom prst="rect">
            <a:avLst/>
          </a:prstGeom>
          <a:ln>
            <a:noFill/>
          </a:ln>
          <a:effectLst>
            <a:outerShdw blurRad="292100" dist="139700" dir="2700000" algn="tl" rotWithShape="0">
              <a:srgbClr val="333333">
                <a:alpha val="65000"/>
              </a:srgbClr>
            </a:outerShdw>
          </a:effectLst>
        </p:spPr>
      </p:pic>
      <p:pic>
        <p:nvPicPr>
          <p:cNvPr id="20" name="Imagen 1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27787" y="2069674"/>
            <a:ext cx="967004" cy="919663"/>
          </a:xfrm>
          <a:prstGeom prst="rect">
            <a:avLst/>
          </a:prstGeom>
          <a:ln>
            <a:noFill/>
          </a:ln>
          <a:effectLst>
            <a:outerShdw blurRad="292100" dist="139700" dir="2700000" algn="tl" rotWithShape="0">
              <a:srgbClr val="333333">
                <a:alpha val="65000"/>
              </a:srgbClr>
            </a:outerShdw>
          </a:effectLst>
        </p:spPr>
      </p:pic>
      <p:pic>
        <p:nvPicPr>
          <p:cNvPr id="21" name="Imagen 20"/>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61822" y="1758862"/>
            <a:ext cx="1618540" cy="1697591"/>
          </a:xfrm>
          <a:prstGeom prst="rect">
            <a:avLst/>
          </a:prstGeom>
          <a:ln>
            <a:noFill/>
          </a:ln>
          <a:effectLst>
            <a:outerShdw blurRad="292100" dist="139700" dir="2700000" algn="tl" rotWithShape="0">
              <a:srgbClr val="333333">
                <a:alpha val="65000"/>
              </a:srgbClr>
            </a:outerShdw>
          </a:effectLst>
        </p:spPr>
      </p:pic>
      <p:sp>
        <p:nvSpPr>
          <p:cNvPr id="22" name="Rectángulo 21"/>
          <p:cNvSpPr/>
          <p:nvPr/>
        </p:nvSpPr>
        <p:spPr>
          <a:xfrm>
            <a:off x="1448434" y="1687343"/>
            <a:ext cx="1388522" cy="523220"/>
          </a:xfrm>
          <a:prstGeom prst="rect">
            <a:avLst/>
          </a:prstGeom>
          <a:noFill/>
        </p:spPr>
        <p:txBody>
          <a:bodyPr wrap="none" lIns="91440" tIns="45720" rIns="91440" bIns="45720">
            <a:spAutoFit/>
          </a:bodyPr>
          <a:lstStyle/>
          <a:p>
            <a:pPr algn="ctr"/>
            <a:r>
              <a:rPr lang="es-ES" sz="2800" b="0" cap="none" spc="0" dirty="0" smtClean="0">
                <a:ln w="0"/>
                <a:solidFill>
                  <a:schemeClr val="accent1">
                    <a:lumMod val="60000"/>
                    <a:lumOff val="40000"/>
                  </a:schemeClr>
                </a:solidFill>
                <a:effectLst>
                  <a:outerShdw blurRad="38100" dist="19050" dir="2700000" algn="tl" rotWithShape="0">
                    <a:schemeClr val="dk1">
                      <a:alpha val="40000"/>
                    </a:schemeClr>
                  </a:outerShdw>
                </a:effectLst>
                <a:latin typeface="Javanese Text" panose="02000000000000000000" pitchFamily="2" charset="0"/>
              </a:rPr>
              <a:t>SALUD</a:t>
            </a:r>
            <a:endParaRPr lang="es-ES" sz="4400" b="0" cap="none" spc="0" dirty="0">
              <a:ln w="0"/>
              <a:solidFill>
                <a:schemeClr val="accent1">
                  <a:lumMod val="60000"/>
                  <a:lumOff val="40000"/>
                </a:schemeClr>
              </a:solidFill>
              <a:effectLst>
                <a:outerShdw blurRad="38100" dist="19050" dir="2700000" algn="tl" rotWithShape="0">
                  <a:schemeClr val="dk1">
                    <a:alpha val="40000"/>
                  </a:schemeClr>
                </a:outerShdw>
              </a:effectLst>
              <a:latin typeface="Javanese Text" panose="02000000000000000000" pitchFamily="2" charset="0"/>
            </a:endParaRPr>
          </a:p>
        </p:txBody>
      </p:sp>
      <p:sp>
        <p:nvSpPr>
          <p:cNvPr id="23" name="Rectángulo 22"/>
          <p:cNvSpPr/>
          <p:nvPr/>
        </p:nvSpPr>
        <p:spPr>
          <a:xfrm>
            <a:off x="2882152" y="4411678"/>
            <a:ext cx="1497526" cy="523220"/>
          </a:xfrm>
          <a:prstGeom prst="rect">
            <a:avLst/>
          </a:prstGeom>
          <a:noFill/>
        </p:spPr>
        <p:txBody>
          <a:bodyPr wrap="none" lIns="91440" tIns="45720" rIns="91440" bIns="45720">
            <a:spAutoFit/>
          </a:bodyPr>
          <a:lstStyle/>
          <a:p>
            <a:pPr algn="ctr"/>
            <a:r>
              <a:rPr lang="es-ES" sz="2800" dirty="0" smtClean="0">
                <a:ln w="0"/>
                <a:solidFill>
                  <a:srgbClr val="00B0F0"/>
                </a:solidFill>
                <a:effectLst>
                  <a:outerShdw blurRad="38100" dist="19050" dir="2700000" algn="tl" rotWithShape="0">
                    <a:schemeClr val="dk1">
                      <a:alpha val="40000"/>
                    </a:schemeClr>
                  </a:outerShdw>
                </a:effectLst>
                <a:latin typeface="Javanese Text" panose="02000000000000000000" pitchFamily="2" charset="0"/>
              </a:rPr>
              <a:t>TOD@S</a:t>
            </a:r>
            <a:endParaRPr lang="es-ES" sz="4400" b="0" cap="none" spc="0" dirty="0">
              <a:ln w="0"/>
              <a:solidFill>
                <a:srgbClr val="00B0F0"/>
              </a:solidFill>
              <a:effectLst>
                <a:outerShdw blurRad="38100" dist="19050" dir="2700000" algn="tl" rotWithShape="0">
                  <a:schemeClr val="dk1">
                    <a:alpha val="40000"/>
                  </a:schemeClr>
                </a:outerShdw>
              </a:effectLst>
              <a:latin typeface="Javanese Text" panose="02000000000000000000" pitchFamily="2" charset="0"/>
            </a:endParaRPr>
          </a:p>
        </p:txBody>
      </p:sp>
      <p:sp>
        <p:nvSpPr>
          <p:cNvPr id="24" name="Rectángulo 23"/>
          <p:cNvSpPr/>
          <p:nvPr/>
        </p:nvSpPr>
        <p:spPr>
          <a:xfrm>
            <a:off x="4334495" y="1657034"/>
            <a:ext cx="1148071" cy="523220"/>
          </a:xfrm>
          <a:prstGeom prst="rect">
            <a:avLst/>
          </a:prstGeom>
          <a:noFill/>
        </p:spPr>
        <p:txBody>
          <a:bodyPr wrap="none" lIns="91440" tIns="45720" rIns="91440" bIns="45720">
            <a:spAutoFit/>
          </a:bodyPr>
          <a:lstStyle/>
          <a:p>
            <a:pPr algn="ctr"/>
            <a:r>
              <a:rPr lang="es-ES" sz="2800" dirty="0" smtClean="0">
                <a:ln w="0"/>
                <a:solidFill>
                  <a:schemeClr val="accent1">
                    <a:lumMod val="60000"/>
                    <a:lumOff val="40000"/>
                  </a:schemeClr>
                </a:solidFill>
                <a:effectLst>
                  <a:outerShdw blurRad="38100" dist="19050" dir="2700000" algn="tl" rotWithShape="0">
                    <a:schemeClr val="dk1">
                      <a:alpha val="40000"/>
                    </a:schemeClr>
                  </a:outerShdw>
                </a:effectLst>
                <a:latin typeface="Javanese Text" panose="02000000000000000000" pitchFamily="2" charset="0"/>
              </a:rPr>
              <a:t>PARA</a:t>
            </a:r>
            <a:endParaRPr lang="es-ES" sz="5400" b="0" cap="none" spc="0" dirty="0">
              <a:ln w="0"/>
              <a:solidFill>
                <a:schemeClr val="accent1">
                  <a:lumMod val="60000"/>
                  <a:lumOff val="40000"/>
                </a:schemeClr>
              </a:solidFill>
              <a:effectLst>
                <a:outerShdw blurRad="38100" dist="19050" dir="2700000" algn="tl" rotWithShape="0">
                  <a:schemeClr val="dk1">
                    <a:alpha val="40000"/>
                  </a:schemeClr>
                </a:outerShdw>
              </a:effectLst>
              <a:latin typeface="Javanese Text" panose="02000000000000000000" pitchFamily="2" charset="0"/>
            </a:endParaRPr>
          </a:p>
        </p:txBody>
      </p:sp>
    </p:spTree>
    <p:extLst>
      <p:ext uri="{BB962C8B-B14F-4D97-AF65-F5344CB8AC3E}">
        <p14:creationId xmlns:p14="http://schemas.microsoft.com/office/powerpoint/2010/main" val="957937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smtClean="0">
                  <a:ln>
                    <a:noFill/>
                  </a:ln>
                  <a:solidFill>
                    <a:prstClr val="white"/>
                  </a:solidFill>
                  <a:effectLst/>
                  <a:uLnTx/>
                  <a:uFillTx/>
                  <a:latin typeface="Bahnschrift Light" panose="020B0502040204020203" pitchFamily="34" charset="0"/>
                  <a:ea typeface="+mn-ea"/>
                  <a:cs typeface="+mn-cs"/>
                </a:rPr>
                <a:t>SALUD FÍSICA</a:t>
              </a:r>
              <a:endParaRPr kumimoji="0" lang="es-MX" sz="2800" b="0" i="0" u="none" strike="noStrike" kern="1200" cap="none" spc="0" normalizeH="0" baseline="0" noProof="0" dirty="0">
                <a:ln>
                  <a:noFill/>
                </a:ln>
                <a:solidFill>
                  <a:prstClr val="white"/>
                </a:solidFill>
                <a:effectLst/>
                <a:uLnTx/>
                <a:uFillTx/>
                <a:latin typeface="Bahnschrift Light" panose="020B0502040204020203" pitchFamily="34" charset="0"/>
                <a:ea typeface="+mn-ea"/>
                <a:cs typeface="+mn-cs"/>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sp>
        <p:nvSpPr>
          <p:cNvPr id="3" name="Corazón 2"/>
          <p:cNvSpPr/>
          <p:nvPr/>
        </p:nvSpPr>
        <p:spPr>
          <a:xfrm>
            <a:off x="123705" y="1541723"/>
            <a:ext cx="1828799" cy="1425257"/>
          </a:xfrm>
          <a:prstGeom prst="heart">
            <a:avLst/>
          </a:prstGeom>
          <a:solidFill>
            <a:srgbClr val="3BD3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t>357</a:t>
            </a:r>
            <a:endParaRPr lang="es-MX" sz="3600" b="1" dirty="0"/>
          </a:p>
        </p:txBody>
      </p:sp>
      <p:sp>
        <p:nvSpPr>
          <p:cNvPr id="11" name="Corazón 10"/>
          <p:cNvSpPr/>
          <p:nvPr/>
        </p:nvSpPr>
        <p:spPr>
          <a:xfrm>
            <a:off x="2984169" y="1672160"/>
            <a:ext cx="1162050" cy="971550"/>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101</a:t>
            </a:r>
            <a:endParaRPr lang="es-MX" sz="2800" b="1" dirty="0"/>
          </a:p>
        </p:txBody>
      </p:sp>
      <p:sp>
        <p:nvSpPr>
          <p:cNvPr id="12" name="Corazón 11"/>
          <p:cNvSpPr/>
          <p:nvPr/>
        </p:nvSpPr>
        <p:spPr>
          <a:xfrm>
            <a:off x="5247160" y="1643418"/>
            <a:ext cx="1162050" cy="97155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256</a:t>
            </a:r>
            <a:endParaRPr lang="es-MX" sz="2400" b="1" dirty="0"/>
          </a:p>
        </p:txBody>
      </p:sp>
      <p:sp>
        <p:nvSpPr>
          <p:cNvPr id="20" name="Rectángulo 19"/>
          <p:cNvSpPr/>
          <p:nvPr/>
        </p:nvSpPr>
        <p:spPr>
          <a:xfrm>
            <a:off x="1" y="2966980"/>
            <a:ext cx="2076209"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1" name="Rectángulo 20"/>
          <p:cNvSpPr/>
          <p:nvPr/>
        </p:nvSpPr>
        <p:spPr>
          <a:xfrm>
            <a:off x="2478591" y="2656727"/>
            <a:ext cx="2076209"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HOMBRES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2" name="Rectángulo 21"/>
          <p:cNvSpPr/>
          <p:nvPr/>
        </p:nvSpPr>
        <p:spPr>
          <a:xfrm>
            <a:off x="4790081" y="2656728"/>
            <a:ext cx="2076209" cy="830997"/>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MUJERES</a:t>
            </a:r>
          </a:p>
          <a:p>
            <a:pPr algn="ctr"/>
            <a:r>
              <a:rPr lang="es-ES" sz="2400" b="0" cap="none" spc="0" dirty="0" smtClean="0">
                <a:ln w="0"/>
                <a:solidFill>
                  <a:schemeClr val="accent1"/>
                </a:solidFill>
                <a:effectLst>
                  <a:outerShdw blurRad="38100" dist="25400" dir="5400000" algn="ctr" rotWithShape="0">
                    <a:srgbClr val="6E747A">
                      <a:alpha val="43000"/>
                    </a:srgbClr>
                  </a:outerShdw>
                </a:effectLst>
              </a:rPr>
              <a:t>BENEFICIARIOS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3" name="Corazón 22"/>
          <p:cNvSpPr/>
          <p:nvPr/>
        </p:nvSpPr>
        <p:spPr>
          <a:xfrm>
            <a:off x="457079" y="4007761"/>
            <a:ext cx="1162050" cy="97155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357</a:t>
            </a:r>
            <a:endParaRPr lang="es-MX" sz="2400" b="1" dirty="0"/>
          </a:p>
        </p:txBody>
      </p:sp>
      <p:sp>
        <p:nvSpPr>
          <p:cNvPr id="24" name="Rectángulo 23"/>
          <p:cNvSpPr/>
          <p:nvPr/>
        </p:nvSpPr>
        <p:spPr>
          <a:xfrm>
            <a:off x="1754334" y="4287482"/>
            <a:ext cx="3183307"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CONSULTAS BRINDADAS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5" name="Corazón 24"/>
          <p:cNvSpPr/>
          <p:nvPr/>
        </p:nvSpPr>
        <p:spPr>
          <a:xfrm>
            <a:off x="123705" y="5399253"/>
            <a:ext cx="1771771" cy="1405797"/>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15215</a:t>
            </a:r>
            <a:endParaRPr lang="es-MX" sz="2800" b="1" dirty="0"/>
          </a:p>
        </p:txBody>
      </p:sp>
      <p:sp>
        <p:nvSpPr>
          <p:cNvPr id="26" name="Rectángulo 25"/>
          <p:cNvSpPr/>
          <p:nvPr/>
        </p:nvSpPr>
        <p:spPr>
          <a:xfrm>
            <a:off x="1956195" y="5964650"/>
            <a:ext cx="4093300"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MEDICAMENTOS ENTREGADOS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27" name="Corazón 26"/>
          <p:cNvSpPr/>
          <p:nvPr/>
        </p:nvSpPr>
        <p:spPr>
          <a:xfrm>
            <a:off x="457079" y="7534777"/>
            <a:ext cx="1162050" cy="97155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3</a:t>
            </a:r>
            <a:endParaRPr lang="es-MX" sz="2400" b="1" dirty="0"/>
          </a:p>
        </p:txBody>
      </p:sp>
      <p:sp>
        <p:nvSpPr>
          <p:cNvPr id="28" name="Rectángulo 27"/>
          <p:cNvSpPr/>
          <p:nvPr/>
        </p:nvSpPr>
        <p:spPr>
          <a:xfrm>
            <a:off x="1590615" y="7789720"/>
            <a:ext cx="5262979" cy="461665"/>
          </a:xfrm>
          <a:prstGeom prst="rect">
            <a:avLst/>
          </a:prstGeom>
          <a:noFill/>
        </p:spPr>
        <p:txBody>
          <a:bodyPr wrap="none" lIns="91440" tIns="45720" rIns="91440" bIns="45720">
            <a:spAutoFit/>
          </a:bodyPr>
          <a:lstStyle/>
          <a:p>
            <a:pPr algn="ctr"/>
            <a:r>
              <a:rPr lang="es-ES" sz="2400" dirty="0" smtClean="0">
                <a:ln w="0"/>
                <a:solidFill>
                  <a:schemeClr val="accent1"/>
                </a:solidFill>
                <a:effectLst>
                  <a:outerShdw blurRad="38100" dist="25400" dir="5400000" algn="ctr" rotWithShape="0">
                    <a:srgbClr val="6E747A">
                      <a:alpha val="43000"/>
                    </a:srgbClr>
                  </a:outerShdw>
                </a:effectLst>
              </a:rPr>
              <a:t>INSTITUCIONES PÚBLICAS BENEFICIADAS</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52401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SALUD MENTAL</a:t>
              </a:r>
              <a:endParaRPr lang="es-MX" sz="2800" dirty="0">
                <a:latin typeface="Bahnschrift Light" panose="020B0502040204020203" pitchFamily="34" charset="0"/>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spTree>
    <p:extLst>
      <p:ext uri="{BB962C8B-B14F-4D97-AF65-F5344CB8AC3E}">
        <p14:creationId xmlns:p14="http://schemas.microsoft.com/office/powerpoint/2010/main" val="2341803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AZUL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4687"/>
            <a:ext cx="7241110"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89145" y="5993952"/>
            <a:ext cx="4152900" cy="223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latin typeface="Bahnschrift Light" panose="020B0502040204020203" pitchFamily="34" charset="0"/>
              </a:rPr>
              <a:t>RESULTADOS DEL PROGRAMA:</a:t>
            </a:r>
          </a:p>
          <a:p>
            <a:pPr algn="ctr"/>
            <a:r>
              <a:rPr lang="es-MX" sz="3200" b="1" dirty="0" smtClean="0">
                <a:latin typeface="Bahnschrift Light" panose="020B0502040204020203" pitchFamily="34" charset="0"/>
              </a:rPr>
              <a:t>“ASISTENCIA SOCIAL”</a:t>
            </a:r>
            <a:endParaRPr lang="es-MX" sz="3200" b="1" dirty="0"/>
          </a:p>
        </p:txBody>
      </p:sp>
      <p:pic>
        <p:nvPicPr>
          <p:cNvPr id="18" name="Imagen 1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731189" y="6220071"/>
            <a:ext cx="1517211" cy="1517211"/>
          </a:xfrm>
          <a:prstGeom prst="rect">
            <a:avLst/>
          </a:prstGeom>
        </p:spPr>
      </p:pic>
      <p:pic>
        <p:nvPicPr>
          <p:cNvPr id="11" name="Imagen 10"/>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9555" t="-10879" r="-3609" b="-4780"/>
          <a:stretch/>
        </p:blipFill>
        <p:spPr>
          <a:xfrm>
            <a:off x="659219" y="392814"/>
            <a:ext cx="5114261" cy="4951040"/>
          </a:xfrm>
          <a:prstGeom prst="rect">
            <a:avLst/>
          </a:prstGeom>
          <a:ln>
            <a:noFill/>
          </a:ln>
          <a:effectLst>
            <a:outerShdw blurRad="292100" dist="139700" dir="2700000" algn="tl" rotWithShape="0">
              <a:srgbClr val="333333">
                <a:alpha val="65000"/>
              </a:srgbClr>
            </a:outerShdw>
          </a:effectLst>
        </p:spPr>
      </p:pic>
      <p:sp>
        <p:nvSpPr>
          <p:cNvPr id="15" name="Rectángulo 14"/>
          <p:cNvSpPr/>
          <p:nvPr/>
        </p:nvSpPr>
        <p:spPr>
          <a:xfrm rot="18872345">
            <a:off x="156264" y="1329374"/>
            <a:ext cx="3085520" cy="646331"/>
          </a:xfrm>
          <a:prstGeom prst="rect">
            <a:avLst/>
          </a:prstGeom>
          <a:noFill/>
        </p:spPr>
        <p:txBody>
          <a:bodyPr wrap="square" lIns="91440" tIns="45720" rIns="91440" bIns="45720">
            <a:spAutoFit/>
          </a:bodyPr>
          <a:lstStyle/>
          <a:p>
            <a:pPr algn="ctr"/>
            <a:r>
              <a:rPr lang="es-ES" sz="3600" dirty="0" smtClean="0">
                <a:ln w="0"/>
                <a:solidFill>
                  <a:schemeClr val="accent1"/>
                </a:solidFill>
                <a:effectLst>
                  <a:outerShdw blurRad="38100" dist="25400" dir="5400000" algn="ctr" rotWithShape="0">
                    <a:srgbClr val="6E747A">
                      <a:alpha val="43000"/>
                    </a:srgbClr>
                  </a:outerShdw>
                </a:effectLst>
                <a:latin typeface="Bell MT" panose="02020503060305020303" pitchFamily="18" charset="0"/>
              </a:rPr>
              <a:t>ASISTENCIA</a:t>
            </a:r>
            <a:endParaRPr lang="es-ES" sz="3600" dirty="0">
              <a:ln w="0"/>
              <a:solidFill>
                <a:schemeClr val="accent1"/>
              </a:solidFill>
              <a:effectLst>
                <a:outerShdw blurRad="38100" dist="25400" dir="5400000" algn="ctr" rotWithShape="0">
                  <a:srgbClr val="6E747A">
                    <a:alpha val="43000"/>
                  </a:srgbClr>
                </a:outerShdw>
              </a:effectLst>
              <a:latin typeface="Bell MT" panose="02020503060305020303" pitchFamily="18" charset="0"/>
            </a:endParaRPr>
          </a:p>
        </p:txBody>
      </p:sp>
      <p:sp>
        <p:nvSpPr>
          <p:cNvPr id="16" name="Rectángulo 15"/>
          <p:cNvSpPr/>
          <p:nvPr/>
        </p:nvSpPr>
        <p:spPr>
          <a:xfrm rot="18872345">
            <a:off x="3503900" y="4122756"/>
            <a:ext cx="2510696" cy="646331"/>
          </a:xfrm>
          <a:prstGeom prst="rect">
            <a:avLst/>
          </a:prstGeom>
          <a:noFill/>
        </p:spPr>
        <p:txBody>
          <a:bodyPr wrap="square" lIns="91440" tIns="45720" rIns="91440" bIns="45720">
            <a:spAutoFit/>
          </a:bodyPr>
          <a:lstStyle/>
          <a:p>
            <a:pPr algn="ctr"/>
            <a:r>
              <a:rPr lang="es-ES" sz="3600" dirty="0" smtClean="0">
                <a:ln w="0"/>
                <a:solidFill>
                  <a:schemeClr val="accent1"/>
                </a:solidFill>
                <a:effectLst>
                  <a:outerShdw blurRad="38100" dist="25400" dir="5400000" algn="ctr" rotWithShape="0">
                    <a:srgbClr val="6E747A">
                      <a:alpha val="43000"/>
                    </a:srgbClr>
                  </a:outerShdw>
                </a:effectLst>
                <a:latin typeface="Bell MT" panose="02020503060305020303" pitchFamily="18" charset="0"/>
              </a:rPr>
              <a:t>SOCIAL</a:t>
            </a:r>
            <a:endParaRPr lang="es-ES" sz="3600" dirty="0">
              <a:ln w="0"/>
              <a:solidFill>
                <a:schemeClr val="accent1"/>
              </a:solidFill>
              <a:effectLst>
                <a:outerShdw blurRad="38100" dist="25400" dir="5400000" algn="ctr" rotWithShape="0">
                  <a:srgbClr val="6E747A">
                    <a:alpha val="43000"/>
                  </a:srgbClr>
                </a:outerShdw>
              </a:effectLst>
              <a:latin typeface="Bell MT" panose="02020503060305020303" pitchFamily="18" charset="0"/>
            </a:endParaRPr>
          </a:p>
        </p:txBody>
      </p:sp>
      <p:pic>
        <p:nvPicPr>
          <p:cNvPr id="17" name="Imagen 16"/>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08234" y="2050310"/>
            <a:ext cx="2016230" cy="2000723"/>
          </a:xfrm>
          <a:prstGeom prst="rect">
            <a:avLst/>
          </a:prstGeom>
        </p:spPr>
      </p:pic>
    </p:spTree>
    <p:extLst>
      <p:ext uri="{BB962C8B-B14F-4D97-AF65-F5344CB8AC3E}">
        <p14:creationId xmlns:p14="http://schemas.microsoft.com/office/powerpoint/2010/main" val="899884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ASISTENCIA SOCIAL</a:t>
              </a:r>
              <a:endParaRPr lang="es-MX" sz="2800" dirty="0">
                <a:latin typeface="Bahnschrift Light" panose="020B0502040204020203" pitchFamily="34" charset="0"/>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spTree>
    <p:extLst>
      <p:ext uri="{BB962C8B-B14F-4D97-AF65-F5344CB8AC3E}">
        <p14:creationId xmlns:p14="http://schemas.microsoft.com/office/powerpoint/2010/main" val="160575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o 17"/>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9" name="Marco 18"/>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20" name="Marco 19"/>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5" name="Rectángulo 4"/>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PATRONATO</a:t>
            </a:r>
            <a:endParaRPr lang="es-MX" sz="2800" dirty="0">
              <a:latin typeface="Bahnschrift Light" panose="020B0502040204020203" pitchFamily="34" charset="0"/>
            </a:endParaRPr>
          </a:p>
        </p:txBody>
      </p:sp>
      <p:pic>
        <p:nvPicPr>
          <p:cNvPr id="8" name="Imagen 7"/>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sp>
        <p:nvSpPr>
          <p:cNvPr id="7" name="Marcador de contenido 2"/>
          <p:cNvSpPr>
            <a:spLocks noGrp="1"/>
          </p:cNvSpPr>
          <p:nvPr>
            <p:ph idx="1"/>
          </p:nvPr>
        </p:nvSpPr>
        <p:spPr>
          <a:xfrm>
            <a:off x="-206557" y="5154948"/>
            <a:ext cx="2776333" cy="1539817"/>
          </a:xfrm>
        </p:spPr>
        <p:txBody>
          <a:bodyPr>
            <a:noAutofit/>
          </a:bodyPr>
          <a:lstStyle/>
          <a:p>
            <a:pPr marL="0" indent="0" algn="ctr">
              <a:buNone/>
            </a:pPr>
            <a:r>
              <a:rPr lang="es-MX" sz="1050" u="sng" dirty="0">
                <a:solidFill>
                  <a:schemeClr val="accent1">
                    <a:lumMod val="75000"/>
                  </a:schemeClr>
                </a:solidFill>
              </a:rPr>
              <a:t>ALICIA GARCÍA RODRÍGUEZ</a:t>
            </a:r>
          </a:p>
          <a:p>
            <a:pPr marL="0" indent="0" algn="ctr">
              <a:buNone/>
            </a:pPr>
            <a:r>
              <a:rPr lang="es-MX" sz="722" dirty="0">
                <a:solidFill>
                  <a:schemeClr val="accent1">
                    <a:lumMod val="75000"/>
                  </a:schemeClr>
                </a:solidFill>
              </a:rPr>
              <a:t>LICENCIADO EN NUTRICIÓN</a:t>
            </a:r>
          </a:p>
          <a:p>
            <a:pPr marL="0" indent="0" algn="ctr">
              <a:buNone/>
            </a:pPr>
            <a:r>
              <a:rPr lang="es-MX" sz="918" b="1" dirty="0">
                <a:solidFill>
                  <a:schemeClr val="accent1">
                    <a:lumMod val="75000"/>
                  </a:schemeClr>
                </a:solidFill>
              </a:rPr>
              <a:t>SECRETARIA DE PATRONATO</a:t>
            </a:r>
          </a:p>
        </p:txBody>
      </p:sp>
      <p:sp>
        <p:nvSpPr>
          <p:cNvPr id="9" name="Marcador de contenido 2"/>
          <p:cNvSpPr txBox="1">
            <a:spLocks/>
          </p:cNvSpPr>
          <p:nvPr/>
        </p:nvSpPr>
        <p:spPr>
          <a:xfrm>
            <a:off x="2265058" y="2993111"/>
            <a:ext cx="2575025" cy="1539817"/>
          </a:xfrm>
          <a:prstGeom prst="rect">
            <a:avLst/>
          </a:prstGeom>
        </p:spPr>
        <p:txBody>
          <a:bodyPr vert="horz" lIns="59992" tIns="29997" rIns="59992" bIns="29997"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s-MX" sz="1050" u="sng" dirty="0">
                <a:solidFill>
                  <a:schemeClr val="accent1">
                    <a:lumMod val="75000"/>
                  </a:schemeClr>
                </a:solidFill>
              </a:rPr>
              <a:t>GIOVVANI OCELO CHÁVEZ</a:t>
            </a:r>
          </a:p>
          <a:p>
            <a:pPr marL="0" indent="0" algn="ctr">
              <a:buNone/>
            </a:pPr>
            <a:r>
              <a:rPr lang="es-MX" sz="722" dirty="0">
                <a:solidFill>
                  <a:schemeClr val="accent1">
                    <a:lumMod val="75000"/>
                  </a:schemeClr>
                </a:solidFill>
              </a:rPr>
              <a:t>LICENCIADO EN EDUCACIÓN Y DESARROLLO HUMANO</a:t>
            </a:r>
          </a:p>
          <a:p>
            <a:pPr marL="0" indent="0" algn="ctr">
              <a:buNone/>
            </a:pPr>
            <a:r>
              <a:rPr lang="es-MX" sz="918" b="1" dirty="0">
                <a:solidFill>
                  <a:schemeClr val="accent1">
                    <a:lumMod val="75000"/>
                  </a:schemeClr>
                </a:solidFill>
              </a:rPr>
              <a:t>PRESIDENTE DE PATRONATO</a:t>
            </a:r>
          </a:p>
        </p:txBody>
      </p:sp>
      <p:sp>
        <p:nvSpPr>
          <p:cNvPr id="10" name="Marcador de contenido 2"/>
          <p:cNvSpPr txBox="1">
            <a:spLocks/>
          </p:cNvSpPr>
          <p:nvPr/>
        </p:nvSpPr>
        <p:spPr>
          <a:xfrm>
            <a:off x="4208987" y="5182755"/>
            <a:ext cx="3262130" cy="1539817"/>
          </a:xfrm>
          <a:prstGeom prst="rect">
            <a:avLst/>
          </a:prstGeom>
        </p:spPr>
        <p:txBody>
          <a:bodyPr vert="horz" lIns="59992" tIns="29997" rIns="59992" bIns="29997"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s-MX" sz="1050" u="sng" dirty="0">
                <a:solidFill>
                  <a:schemeClr val="accent1">
                    <a:lumMod val="75000"/>
                  </a:schemeClr>
                </a:solidFill>
              </a:rPr>
              <a:t>MA. GUADALUPE ESPINOSA MAYA</a:t>
            </a:r>
          </a:p>
          <a:p>
            <a:pPr marL="0" indent="0" algn="ctr">
              <a:buNone/>
            </a:pPr>
            <a:r>
              <a:rPr lang="es-MX" sz="722" dirty="0">
                <a:solidFill>
                  <a:schemeClr val="accent1">
                    <a:lumMod val="75000"/>
                  </a:schemeClr>
                </a:solidFill>
              </a:rPr>
              <a:t>TSU PLURICULTURISTA</a:t>
            </a:r>
          </a:p>
          <a:p>
            <a:pPr marL="0" indent="0" algn="ctr">
              <a:buNone/>
            </a:pPr>
            <a:r>
              <a:rPr lang="es-MX" sz="918" b="1" dirty="0">
                <a:solidFill>
                  <a:schemeClr val="accent1">
                    <a:lumMod val="75000"/>
                  </a:schemeClr>
                </a:solidFill>
              </a:rPr>
              <a:t>TESORERA DE PATRONATO</a:t>
            </a:r>
          </a:p>
        </p:txBody>
      </p:sp>
      <p:sp>
        <p:nvSpPr>
          <p:cNvPr id="11" name="Marcador de contenido 2"/>
          <p:cNvSpPr txBox="1">
            <a:spLocks/>
          </p:cNvSpPr>
          <p:nvPr/>
        </p:nvSpPr>
        <p:spPr>
          <a:xfrm>
            <a:off x="776237" y="7803238"/>
            <a:ext cx="2776333" cy="1539817"/>
          </a:xfrm>
          <a:prstGeom prst="rect">
            <a:avLst/>
          </a:prstGeom>
        </p:spPr>
        <p:txBody>
          <a:bodyPr vert="horz" lIns="59992" tIns="29997" rIns="59992" bIns="29997"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s-MX" sz="1050" u="sng" dirty="0">
                <a:solidFill>
                  <a:schemeClr val="accent1">
                    <a:lumMod val="75000"/>
                  </a:schemeClr>
                </a:solidFill>
              </a:rPr>
              <a:t>JULIETA TELLEZ MENDEZ</a:t>
            </a:r>
          </a:p>
          <a:p>
            <a:pPr marL="0" indent="0" algn="ctr">
              <a:buNone/>
            </a:pPr>
            <a:r>
              <a:rPr lang="es-MX" sz="722" dirty="0">
                <a:solidFill>
                  <a:schemeClr val="accent1">
                    <a:lumMod val="75000"/>
                  </a:schemeClr>
                </a:solidFill>
              </a:rPr>
              <a:t>TSU EN CONTABILIDAD</a:t>
            </a:r>
          </a:p>
          <a:p>
            <a:pPr marL="0" indent="0" algn="ctr">
              <a:buNone/>
            </a:pPr>
            <a:r>
              <a:rPr lang="es-MX" sz="918" b="1" dirty="0">
                <a:solidFill>
                  <a:schemeClr val="accent1">
                    <a:lumMod val="75000"/>
                  </a:schemeClr>
                </a:solidFill>
              </a:rPr>
              <a:t>VOCAL DE PATRONATO</a:t>
            </a:r>
          </a:p>
        </p:txBody>
      </p:sp>
      <p:sp>
        <p:nvSpPr>
          <p:cNvPr id="12" name="Marcador de contenido 2"/>
          <p:cNvSpPr txBox="1">
            <a:spLocks/>
          </p:cNvSpPr>
          <p:nvPr/>
        </p:nvSpPr>
        <p:spPr>
          <a:xfrm>
            <a:off x="3599656" y="7803238"/>
            <a:ext cx="2776333" cy="1539817"/>
          </a:xfrm>
          <a:prstGeom prst="rect">
            <a:avLst/>
          </a:prstGeom>
        </p:spPr>
        <p:txBody>
          <a:bodyPr vert="horz" lIns="59992" tIns="29997" rIns="59992" bIns="29997"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s-MX" sz="1050" u="sng" dirty="0">
                <a:solidFill>
                  <a:schemeClr val="accent1">
                    <a:lumMod val="75000"/>
                  </a:schemeClr>
                </a:solidFill>
              </a:rPr>
              <a:t>ITZEL CASTAÑEDA BARRERA</a:t>
            </a:r>
          </a:p>
          <a:p>
            <a:pPr marL="0" indent="0" algn="ctr">
              <a:buNone/>
            </a:pPr>
            <a:r>
              <a:rPr lang="es-MX" sz="722" dirty="0">
                <a:solidFill>
                  <a:schemeClr val="accent1">
                    <a:lumMod val="75000"/>
                  </a:schemeClr>
                </a:solidFill>
              </a:rPr>
              <a:t>MAESTRÍA EN CREACIÓN EDUCATIVA</a:t>
            </a:r>
          </a:p>
          <a:p>
            <a:pPr marL="0" indent="0" algn="ctr">
              <a:buNone/>
            </a:pPr>
            <a:r>
              <a:rPr lang="es-MX" sz="918" b="1" dirty="0">
                <a:solidFill>
                  <a:schemeClr val="accent1">
                    <a:lumMod val="75000"/>
                  </a:schemeClr>
                </a:solidFill>
              </a:rPr>
              <a:t>VOCAL DE PATRONATO</a:t>
            </a:r>
          </a:p>
        </p:txBody>
      </p:sp>
      <p:pic>
        <p:nvPicPr>
          <p:cNvPr id="13" name="Picture 2" descr="La imagen puede contener: Alicia GarcÃ­a"/>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24044" b="17377"/>
          <a:stretch/>
        </p:blipFill>
        <p:spPr bwMode="auto">
          <a:xfrm>
            <a:off x="811487" y="3752251"/>
            <a:ext cx="1128518" cy="12275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La imagen puede contener: 1 persona, gafas, selfie y primer plano"/>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3788" b="10620"/>
          <a:stretch/>
        </p:blipFill>
        <p:spPr bwMode="auto">
          <a:xfrm>
            <a:off x="3030602" y="1577526"/>
            <a:ext cx="1138109" cy="12275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La imagen puede contener: 5 personas, incluidos Calixto Corzo y Alicia GarcÃ­a, personas sonriendo, personas de pie"/>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9557" t="25112" r="76122" b="46795"/>
          <a:stretch/>
        </p:blipFill>
        <p:spPr bwMode="auto">
          <a:xfrm>
            <a:off x="4271028" y="6302427"/>
            <a:ext cx="1138109" cy="11979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La imagen puede contener: 1 persona, sonriendo"/>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42025" t="14313" r="3710" b="23734"/>
          <a:stretch/>
        </p:blipFill>
        <p:spPr bwMode="auto">
          <a:xfrm>
            <a:off x="1700799" y="6337298"/>
            <a:ext cx="1128518" cy="119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p:cNvPicPr>
            <a:picLocks noChangeAspect="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45185" t="51158" r="46482" b="38472"/>
          <a:stretch/>
        </p:blipFill>
        <p:spPr>
          <a:xfrm>
            <a:off x="5137836" y="3810869"/>
            <a:ext cx="1138109" cy="1227560"/>
          </a:xfrm>
          <a:prstGeom prst="rect">
            <a:avLst/>
          </a:prstGeom>
        </p:spPr>
      </p:pic>
    </p:spTree>
    <p:extLst>
      <p:ext uri="{BB962C8B-B14F-4D97-AF65-F5344CB8AC3E}">
        <p14:creationId xmlns:p14="http://schemas.microsoft.com/office/powerpoint/2010/main" val="2474000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AZUL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4687"/>
            <a:ext cx="7241110"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89145" y="5993952"/>
            <a:ext cx="4152900" cy="223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latin typeface="Bahnschrift Light" panose="020B0502040204020203" pitchFamily="34" charset="0"/>
              </a:rPr>
              <a:t>NUESTROS ALIADOS</a:t>
            </a:r>
            <a:endParaRPr lang="es-MX" sz="3200" b="1" dirty="0"/>
          </a:p>
        </p:txBody>
      </p:sp>
      <p:pic>
        <p:nvPicPr>
          <p:cNvPr id="18" name="Imagen 1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731189" y="6220071"/>
            <a:ext cx="1517211" cy="1517211"/>
          </a:xfrm>
          <a:prstGeom prst="rect">
            <a:avLst/>
          </a:prstGeom>
        </p:spPr>
      </p:pic>
      <p:pic>
        <p:nvPicPr>
          <p:cNvPr id="5" name="Picture 6" descr="Imagen relacionada"/>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4530" y="774071"/>
            <a:ext cx="4202744" cy="4413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828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ALIANZAS ESTRATÉGICAS</a:t>
              </a:r>
              <a:endParaRPr lang="es-MX" sz="2800" dirty="0">
                <a:latin typeface="Bahnschrift Light" panose="020B0502040204020203" pitchFamily="34" charset="0"/>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pic>
        <p:nvPicPr>
          <p:cNvPr id="10" name="Picture 2" descr="Resultado de imagen para fundacion merced queretaro"/>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4223" y="2046003"/>
            <a:ext cx="1690298" cy="17241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n relacionada"/>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1027" y="3966749"/>
            <a:ext cx="1874766" cy="14060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sultado de imagen para tec de monterrey logo 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1027" y="5921381"/>
            <a:ext cx="2151753" cy="558568"/>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8209" y="5704065"/>
            <a:ext cx="3362325" cy="1362075"/>
          </a:xfrm>
          <a:prstGeom prst="rect">
            <a:avLst/>
          </a:prstGeom>
        </p:spPr>
      </p:pic>
      <p:pic>
        <p:nvPicPr>
          <p:cNvPr id="30" name="Picture 4" descr="Resultado de imagen para conanimac"/>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15537" t="22666" r="15130" b="9185"/>
          <a:stretch/>
        </p:blipFill>
        <p:spPr bwMode="auto">
          <a:xfrm>
            <a:off x="4199813" y="2211050"/>
            <a:ext cx="1466883" cy="144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036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DONADORES</a:t>
              </a:r>
              <a:endParaRPr lang="es-MX" sz="2800" dirty="0">
                <a:latin typeface="Bahnschrift Light" panose="020B0502040204020203" pitchFamily="34" charset="0"/>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pic>
        <p:nvPicPr>
          <p:cNvPr id="10" name="Picture 2" descr="Resultado de imagen para fundacion merced queretaro"/>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740" y="1649930"/>
            <a:ext cx="1690298" cy="17241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cofemex"/>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5724" b="95623" l="2394" r="89894">
                        <a14:foregroundMark x1="46011" y1="91414" x2="47207" y2="93603"/>
                      </a14:backgroundRemoval>
                    </a14:imgEffect>
                  </a14:imgLayer>
                </a14:imgProps>
              </a:ext>
              <a:ext uri="{28A0092B-C50C-407E-A947-70E740481C1C}">
                <a14:useLocalDpi xmlns:a14="http://schemas.microsoft.com/office/drawing/2010/main" val="0"/>
              </a:ext>
            </a:extLst>
          </a:blip>
          <a:srcRect/>
          <a:stretch>
            <a:fillRect/>
          </a:stretch>
        </p:blipFill>
        <p:spPr bwMode="auto">
          <a:xfrm>
            <a:off x="4237724" y="6188723"/>
            <a:ext cx="2041938" cy="16129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n relacionada"/>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740" y="3563145"/>
            <a:ext cx="1874766" cy="14060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Resultado de imagen para SAMSUNG LOGO"/>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t="37069" b="37899"/>
          <a:stretch/>
        </p:blipFill>
        <p:spPr bwMode="auto">
          <a:xfrm>
            <a:off x="3582388" y="3602437"/>
            <a:ext cx="1885161" cy="6239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tse2.mm.bing.net/th?id=OIP.M2QljFebqE5fWN3R91XbvAHaHa&amp;pid=15.1&amp;P=0&amp;w=300&amp;h=300"/>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4624" y="7827505"/>
            <a:ext cx="1099414" cy="10994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n relacionada"/>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99930" y="4857407"/>
            <a:ext cx="2166345" cy="13124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nacional monte de piedad"/>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82875" y="1681937"/>
            <a:ext cx="2172569" cy="12220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thomas jefferson colegio queretaro"/>
          <p:cNvPicPr>
            <a:picLocks noChangeAspect="1" noChangeArrowheads="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1477" y="7827505"/>
            <a:ext cx="2312687" cy="8600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sultado de imagen para fundacion para la proteccion de la niÃ±ez"/>
          <p:cNvPicPr>
            <a:picLocks noChangeAspect="1" noChangeArrowheads="1"/>
          </p:cNvPicPr>
          <p:nvPr/>
        </p:nvPicPr>
        <p:blipFill rotWithShape="1">
          <a:blip r:embed="rId12">
            <a:duotone>
              <a:schemeClr val="accent3">
                <a:shade val="45000"/>
                <a:satMod val="135000"/>
              </a:schemeClr>
              <a:prstClr val="white"/>
            </a:duotone>
            <a:extLst>
              <a:ext uri="{28A0092B-C50C-407E-A947-70E740481C1C}">
                <a14:useLocalDpi xmlns:a14="http://schemas.microsoft.com/office/drawing/2010/main" val="0"/>
              </a:ext>
            </a:extLst>
          </a:blip>
          <a:srcRect l="22132" t="27485" r="21734" b="26554"/>
          <a:stretch/>
        </p:blipFill>
        <p:spPr bwMode="auto">
          <a:xfrm>
            <a:off x="576687" y="7032845"/>
            <a:ext cx="2155287" cy="76879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alvida iap"/>
          <p:cNvPicPr>
            <a:picLocks noChangeAspect="1" noChangeArrowheads="1"/>
          </p:cNvPicPr>
          <p:nvPr/>
        </p:nvPicPr>
        <p:blipFill>
          <a:blip r:embed="rId1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544" y="4857407"/>
            <a:ext cx="1624797" cy="176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331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5931823" y="2044985"/>
            <a:ext cx="2534978" cy="5124058"/>
            <a:chOff x="5931823" y="2044985"/>
            <a:chExt cx="2534978" cy="5124058"/>
          </a:xfrm>
        </p:grpSpPr>
        <p:sp>
          <p:nvSpPr>
            <p:cNvPr id="14" name="Marco 13"/>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5" name="Marco 14"/>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6" name="Marco 15"/>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grpSp>
        <p:nvGrpSpPr>
          <p:cNvPr id="17" name="Grupo 16"/>
          <p:cNvGrpSpPr/>
          <p:nvPr/>
        </p:nvGrpSpPr>
        <p:grpSpPr>
          <a:xfrm>
            <a:off x="1" y="258"/>
            <a:ext cx="7199312" cy="1348633"/>
            <a:chOff x="1" y="258"/>
            <a:chExt cx="7199312" cy="1348633"/>
          </a:xfrm>
        </p:grpSpPr>
        <p:sp>
          <p:nvSpPr>
            <p:cNvPr id="18" name="Rectángulo 17"/>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OTROS DONANTES</a:t>
              </a:r>
              <a:endParaRPr lang="es-MX" sz="2800" dirty="0">
                <a:latin typeface="Bahnschrift Light" panose="020B0502040204020203" pitchFamily="34" charset="0"/>
              </a:endParaRPr>
            </a:p>
          </p:txBody>
        </p:sp>
        <p:pic>
          <p:nvPicPr>
            <p:cNvPr id="19" name="Imagen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spTree>
    <p:extLst>
      <p:ext uri="{BB962C8B-B14F-4D97-AF65-F5344CB8AC3E}">
        <p14:creationId xmlns:p14="http://schemas.microsoft.com/office/powerpoint/2010/main" val="3915201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 MUCHAS GRACIAS !</a:t>
            </a:r>
            <a:endParaRPr lang="es-MX" dirty="0"/>
          </a:p>
        </p:txBody>
      </p:sp>
      <p:pic>
        <p:nvPicPr>
          <p:cNvPr id="5" name="Picture 4" descr="Resultado de imagen para conanimac"/>
          <p:cNvPicPr>
            <a:picLocks noChangeAspect="1" noChangeArrowheads="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5537" t="22666" r="15130" b="9185"/>
          <a:stretch/>
        </p:blipFill>
        <p:spPr bwMode="auto">
          <a:xfrm>
            <a:off x="3890968" y="5934628"/>
            <a:ext cx="733601" cy="7210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cofemex"/>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5724" b="95623" l="2394" r="89894">
                        <a14:foregroundMark x1="46011" y1="91414" x2="47207" y2="93603"/>
                      </a14:backgroundRemoval>
                    </a14:imgEffect>
                  </a14:imgLayer>
                </a14:imgProps>
              </a:ext>
              <a:ext uri="{28A0092B-C50C-407E-A947-70E740481C1C}">
                <a14:useLocalDpi xmlns:a14="http://schemas.microsoft.com/office/drawing/2010/main" val="0"/>
              </a:ext>
            </a:extLst>
          </a:blip>
          <a:srcRect/>
          <a:stretch>
            <a:fillRect/>
          </a:stretch>
        </p:blipFill>
        <p:spPr bwMode="auto">
          <a:xfrm>
            <a:off x="2721310" y="5973798"/>
            <a:ext cx="926909" cy="7321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alvida iap"/>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8101" y="3490472"/>
            <a:ext cx="778282" cy="7925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para fundacion para la proteccion de la niÃ±ez"/>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22132" t="27485" r="21734" b="26554"/>
          <a:stretch/>
        </p:blipFill>
        <p:spPr bwMode="auto">
          <a:xfrm>
            <a:off x="726937" y="4978019"/>
            <a:ext cx="1092590" cy="3897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para tec de monterrey logo 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81962" y="4850111"/>
            <a:ext cx="1307816" cy="3394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thomas jefferson colegio queretaro"/>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3823" y="5296117"/>
            <a:ext cx="1144094" cy="4254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nacional monte de piedad"/>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7129" y="6032060"/>
            <a:ext cx="992806" cy="5584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fundacion merced queretaro"/>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3488" y="3470208"/>
            <a:ext cx="773673" cy="789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n relacionada"/>
          <p:cNvPicPr>
            <a:picLocks noChangeAspect="1" noChangeArrowheads="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8680" y="3474830"/>
            <a:ext cx="1331330" cy="8065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n relacionada"/>
          <p:cNvPicPr>
            <a:picLocks noChangeAspect="1" noChangeArrowheads="1"/>
          </p:cNvPicPr>
          <p:nvPr/>
        </p:nvPicPr>
        <p:blipFill rotWithShape="1">
          <a:blip r:embed="rId12">
            <a:duotone>
              <a:schemeClr val="accent3">
                <a:shade val="45000"/>
                <a:satMod val="135000"/>
              </a:schemeClr>
              <a:prstClr val="white"/>
            </a:duotone>
            <a:extLst>
              <a:ext uri="{28A0092B-C50C-407E-A947-70E740481C1C}">
                <a14:useLocalDpi xmlns:a14="http://schemas.microsoft.com/office/drawing/2010/main" val="0"/>
              </a:ext>
            </a:extLst>
          </a:blip>
          <a:srcRect l="19313" t="5259" r="20252" b="11231"/>
          <a:stretch/>
        </p:blipFill>
        <p:spPr bwMode="auto">
          <a:xfrm>
            <a:off x="5750424" y="5851729"/>
            <a:ext cx="814714" cy="8443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tse2.mm.bing.net/th?id=OIP.M2QljFebqE5fWN3R91XbvAHaHa&amp;pid=15.1&amp;P=0&amp;w=300&amp;h=300"/>
          <p:cNvPicPr>
            <a:picLocks noChangeAspect="1" noChangeArrowheads="1"/>
          </p:cNvPicPr>
          <p:nvPr/>
        </p:nvPicPr>
        <p:blipFill>
          <a:blip r:embed="rId1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4251" y="3470210"/>
            <a:ext cx="751490" cy="7514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sultado de imagen para SAMSUNG LOGO"/>
          <p:cNvPicPr>
            <a:picLocks noChangeAspect="1" noChangeArrowheads="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t="37069" b="37899"/>
          <a:stretch/>
        </p:blipFill>
        <p:spPr bwMode="auto">
          <a:xfrm>
            <a:off x="5208662" y="3634349"/>
            <a:ext cx="1264709" cy="41860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n relacionada"/>
          <p:cNvPicPr>
            <a:picLocks noChangeAspect="1" noChangeArrowheads="1"/>
          </p:cNvPicPr>
          <p:nvPr/>
        </p:nvPicPr>
        <p:blipFill>
          <a:blip r:embed="rId1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7039" y="6060659"/>
            <a:ext cx="620405" cy="613076"/>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Imagen relacionada"/>
          <p:cNvPicPr>
            <a:picLocks noChangeAspect="1" noChangeArrowheads="1"/>
          </p:cNvPicPr>
          <p:nvPr/>
        </p:nvPicPr>
        <p:blipFill>
          <a:blip r:embed="rId1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6211" y="5944519"/>
            <a:ext cx="1034214" cy="761439"/>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Resultado de imagen para ISBAN"/>
          <p:cNvPicPr>
            <a:picLocks noChangeAspect="1" noChangeArrowheads="1"/>
          </p:cNvPicPr>
          <p:nvPr/>
        </p:nvPicPr>
        <p:blipFill>
          <a:blip r:embed="rId1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63275" y="4340238"/>
            <a:ext cx="1244642" cy="345207"/>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p:cNvPicPr>
            <a:picLocks noChangeAspect="1"/>
          </p:cNvPicPr>
          <p:nvPr/>
        </p:nvPicPr>
        <p:blipFill>
          <a:blip r:embed="rId1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13650" y="4208819"/>
            <a:ext cx="2936815" cy="1837578"/>
          </a:xfrm>
          <a:prstGeom prst="ellipse">
            <a:avLst/>
          </a:prstGeom>
          <a:ln>
            <a:noFill/>
          </a:ln>
          <a:effectLst>
            <a:softEdge rad="112500"/>
          </a:effectLst>
        </p:spPr>
      </p:pic>
    </p:spTree>
    <p:extLst>
      <p:ext uri="{BB962C8B-B14F-4D97-AF65-F5344CB8AC3E}">
        <p14:creationId xmlns:p14="http://schemas.microsoft.com/office/powerpoint/2010/main" val="1279847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BENEFACTORES, PATROCINADORES, VOLUNTARIOS Y COLABORADORES</a:t>
            </a:r>
            <a:endParaRPr lang="es-MX" dirty="0"/>
          </a:p>
        </p:txBody>
      </p:sp>
      <p:sp>
        <p:nvSpPr>
          <p:cNvPr id="3" name="Marcador de contenido 2"/>
          <p:cNvSpPr>
            <a:spLocks noGrp="1"/>
          </p:cNvSpPr>
          <p:nvPr>
            <p:ph idx="1"/>
          </p:nvPr>
        </p:nvSpPr>
        <p:spPr>
          <a:xfrm>
            <a:off x="1169817" y="4986094"/>
            <a:ext cx="4923433" cy="1124943"/>
          </a:xfrm>
        </p:spPr>
        <p:txBody>
          <a:bodyPr>
            <a:noAutofit/>
          </a:bodyPr>
          <a:lstStyle/>
          <a:p>
            <a:pPr marL="0" indent="0" algn="ctr">
              <a:buNone/>
            </a:pPr>
            <a:r>
              <a:rPr lang="es-MX" sz="787" dirty="0">
                <a:latin typeface="Bradley Hand ITC" panose="03070402050302030203" pitchFamily="66" charset="0"/>
                <a:cs typeface="Vijaya" panose="020B0604020202020204" pitchFamily="34" charset="0"/>
              </a:rPr>
              <a:t>EL PATRONATO Y DIRECTIVOS DE MISIÓN SAN JOSÉ AGRADECE A TODAS LAS EMPRESAS PRIVADAS, ORGANISMOS GUBERNAMENTALES, LAS INSTITUCIONES EDUCATIVAS, LAS ONG´S SIMILARES Y CONEXAS, PERSONAS FÍSICAS Y A TODA PERSONA QUE HA CONTRIBUÍDO A ESTA CAUSA; GRACIAS POR SU GENEROSIDAD Y SU APOYO, PERO SOBRE TODO GRACIAS POR SUMARTE Y DARNOS CUENTA QUE SÓMOS MÁS AQUELLOS QUE NOS GUSTA AYUDAR Y OFRECERLES HERRAMIENTAS, MOTIVACIÓN Y ESPERANZA A QUIENES MAS LO NECESITAN, POR QUE GRACIAS A TU APOYO EL DIA DE HOY, SON NUESTROS BENEFICIARIOS LOS QUE HAN MEJORADO SU CALIDAD DE VIDA Y QUIENES NOS TRADUCEN SU AGRADECIMIENTO CON UNA SONRISA, LO QUE NOS SIGUE NUTRIENDO EL ESPÍRITO Y LO QUE NOS MOTIVA A CONTINUAR LUCHANDO CONTRACORRIENTE POR ESTA CUSA SOCIAL, QUE SIN DUDA NO SERIA POSIBLE SIN SU AYUDA, DE CORAZÓN…</a:t>
            </a:r>
          </a:p>
        </p:txBody>
      </p:sp>
      <p:pic>
        <p:nvPicPr>
          <p:cNvPr id="4" name="Imagen 3"/>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4197" t="20425" r="5185" b="37707"/>
          <a:stretch/>
        </p:blipFill>
        <p:spPr>
          <a:xfrm>
            <a:off x="1169818" y="3507440"/>
            <a:ext cx="4923433" cy="1431164"/>
          </a:xfrm>
          <a:prstGeom prst="rect">
            <a:avLst/>
          </a:prstGeom>
        </p:spPr>
      </p:pic>
      <p:sp>
        <p:nvSpPr>
          <p:cNvPr id="5" name="Rectángulo 4"/>
          <p:cNvSpPr/>
          <p:nvPr/>
        </p:nvSpPr>
        <p:spPr>
          <a:xfrm>
            <a:off x="1169817" y="4938605"/>
            <a:ext cx="4923433" cy="1229475"/>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sz="1181"/>
          </a:p>
        </p:txBody>
      </p:sp>
      <p:pic>
        <p:nvPicPr>
          <p:cNvPr id="18434" name="Picture 2" descr="Resultado de imagen para MUCHAS GRACIA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4536" l="0" r="100000">
                        <a14:foregroundMark x1="36738" y1="69672" x2="36738" y2="69672"/>
                        <a14:foregroundMark x1="36380" y1="69672" x2="36380" y2="69672"/>
                        <a14:foregroundMark x1="44086" y1="63934" x2="44086" y2="63934"/>
                        <a14:foregroundMark x1="93728" y1="54645" x2="93728" y2="54645"/>
                        <a14:foregroundMark x1="87276" y1="73224" x2="87276" y2="73224"/>
                      </a14:backgroundRemoval>
                    </a14:imgEffect>
                    <a14:imgEffect>
                      <a14:saturation sat="300000"/>
                    </a14:imgEffect>
                  </a14:imgLayer>
                </a14:imgProps>
              </a:ext>
              <a:ext uri="{28A0092B-C50C-407E-A947-70E740481C1C}">
                <a14:useLocalDpi xmlns:a14="http://schemas.microsoft.com/office/drawing/2010/main" val="0"/>
              </a:ext>
            </a:extLst>
          </a:blip>
          <a:srcRect b="60914"/>
          <a:stretch/>
        </p:blipFill>
        <p:spPr bwMode="auto">
          <a:xfrm>
            <a:off x="3710111" y="6209876"/>
            <a:ext cx="1398160" cy="3584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MUCHAS GRACIA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4536" l="0" r="100000">
                        <a14:foregroundMark x1="36738" y1="69672" x2="36738" y2="69672"/>
                        <a14:foregroundMark x1="36380" y1="69672" x2="36380" y2="69672"/>
                        <a14:foregroundMark x1="44086" y1="63934" x2="44086" y2="63934"/>
                        <a14:foregroundMark x1="93728" y1="54645" x2="93728" y2="54645"/>
                        <a14:foregroundMark x1="87276" y1="73224" x2="87276" y2="73224"/>
                      </a14:backgroundRemoval>
                    </a14:imgEffect>
                    <a14:imgEffect>
                      <a14:saturation sat="300000"/>
                    </a14:imgEffect>
                  </a14:imgLayer>
                </a14:imgProps>
              </a:ext>
              <a:ext uri="{28A0092B-C50C-407E-A947-70E740481C1C}">
                <a14:useLocalDpi xmlns:a14="http://schemas.microsoft.com/office/drawing/2010/main" val="0"/>
              </a:ext>
            </a:extLst>
          </a:blip>
          <a:srcRect t="38428"/>
          <a:stretch/>
        </p:blipFill>
        <p:spPr bwMode="auto">
          <a:xfrm>
            <a:off x="4680460" y="6196777"/>
            <a:ext cx="1458755" cy="58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908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CONTACTO</a:t>
            </a:r>
            <a:endParaRPr lang="es-MX" dirty="0"/>
          </a:p>
        </p:txBody>
      </p:sp>
      <p:sp>
        <p:nvSpPr>
          <p:cNvPr id="3" name="Marcador de contenido 2"/>
          <p:cNvSpPr>
            <a:spLocks noGrp="1"/>
          </p:cNvSpPr>
          <p:nvPr>
            <p:ph idx="1"/>
          </p:nvPr>
        </p:nvSpPr>
        <p:spPr/>
        <p:txBody>
          <a:bodyPr/>
          <a:lstStyle/>
          <a:p>
            <a:pPr marL="0" indent="0" algn="ctr">
              <a:buNone/>
            </a:pPr>
            <a:r>
              <a:rPr lang="es-MX" dirty="0" smtClean="0">
                <a:solidFill>
                  <a:schemeClr val="accent5"/>
                </a:solidFill>
              </a:rPr>
              <a:t>DIRECCIÓN FISCAL: CAOBA No. 44 COL. DEL BOSQUE, QUERÉTARO, QUERÉTARO. </a:t>
            </a:r>
            <a:r>
              <a:rPr lang="es-MX" dirty="0">
                <a:solidFill>
                  <a:schemeClr val="accent5"/>
                </a:solidFill>
              </a:rPr>
              <a:t>C.P. 76209</a:t>
            </a:r>
            <a:endParaRPr lang="es-MX" dirty="0" smtClean="0">
              <a:solidFill>
                <a:schemeClr val="accent5"/>
              </a:solidFill>
            </a:endParaRPr>
          </a:p>
          <a:p>
            <a:pPr marL="0" indent="0" algn="ctr">
              <a:buNone/>
            </a:pPr>
            <a:r>
              <a:rPr lang="es-MX" dirty="0" smtClean="0">
                <a:solidFill>
                  <a:schemeClr val="accent5"/>
                </a:solidFill>
              </a:rPr>
              <a:t>DIRECCION OPERATIVA: ZOUTLA S/N EL POZO, EL MARQUÉS, QUERÉTARO. C.P. 76269</a:t>
            </a:r>
          </a:p>
          <a:p>
            <a:pPr marL="0" indent="0" algn="ctr">
              <a:buNone/>
            </a:pPr>
            <a:r>
              <a:rPr lang="es-MX" dirty="0" smtClean="0">
                <a:solidFill>
                  <a:schemeClr val="accent5"/>
                </a:solidFill>
              </a:rPr>
              <a:t>CENTRODEDESARROLLOVARONIL@GMAIL.COM</a:t>
            </a:r>
          </a:p>
          <a:p>
            <a:pPr marL="0" indent="0" algn="ctr">
              <a:buNone/>
            </a:pPr>
            <a:r>
              <a:rPr lang="es-MX" dirty="0" smtClean="0">
                <a:solidFill>
                  <a:schemeClr val="accent5"/>
                </a:solidFill>
              </a:rPr>
              <a:t>WHATSAPP: 4423111138</a:t>
            </a:r>
          </a:p>
          <a:p>
            <a:pPr marL="0" indent="0" algn="ctr">
              <a:buNone/>
            </a:pPr>
            <a:r>
              <a:rPr lang="es-MX" dirty="0" smtClean="0">
                <a:solidFill>
                  <a:schemeClr val="accent5"/>
                </a:solidFill>
              </a:rPr>
              <a:t>TEL. (442) 6907707</a:t>
            </a:r>
          </a:p>
          <a:p>
            <a:pPr marL="0" indent="0" algn="ctr">
              <a:buNone/>
            </a:pPr>
            <a:r>
              <a:rPr lang="es-MX" sz="1575" b="1" dirty="0">
                <a:solidFill>
                  <a:schemeClr val="accent5"/>
                </a:solidFill>
              </a:rPr>
              <a:t>WWW.CEDIVSANJOSE.ORG</a:t>
            </a:r>
          </a:p>
          <a:p>
            <a:pPr marL="0" indent="0" algn="ctr">
              <a:buNone/>
            </a:pPr>
            <a:r>
              <a:rPr lang="es-MX" dirty="0">
                <a:solidFill>
                  <a:schemeClr val="accent5"/>
                </a:solidFill>
              </a:rPr>
              <a:t>FACEBOOK: MISIONSANJOSE ELMARQUES</a:t>
            </a:r>
          </a:p>
          <a:p>
            <a:pPr algn="ctr"/>
            <a:endParaRPr lang="es-MX" dirty="0">
              <a:solidFill>
                <a:schemeClr val="accent5"/>
              </a:solidFill>
            </a:endParaRPr>
          </a:p>
          <a:p>
            <a:pPr algn="ctr"/>
            <a:endParaRPr lang="es-MX" dirty="0">
              <a:solidFill>
                <a:schemeClr val="accent5"/>
              </a:solidFill>
            </a:endParaRPr>
          </a:p>
        </p:txBody>
      </p:sp>
    </p:spTree>
    <p:extLst>
      <p:ext uri="{BB962C8B-B14F-4D97-AF65-F5344CB8AC3E}">
        <p14:creationId xmlns:p14="http://schemas.microsoft.com/office/powerpoint/2010/main" val="979630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arco 19"/>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21" name="Marco 20"/>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22" name="Marco 21"/>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4" name="Marcador de contenido 2"/>
          <p:cNvSpPr>
            <a:spLocks noGrp="1"/>
          </p:cNvSpPr>
          <p:nvPr>
            <p:ph idx="1"/>
          </p:nvPr>
        </p:nvSpPr>
        <p:spPr>
          <a:xfrm>
            <a:off x="2011516" y="3955200"/>
            <a:ext cx="2047046" cy="1550226"/>
          </a:xfrm>
        </p:spPr>
        <p:txBody>
          <a:bodyPr>
            <a:noAutofit/>
          </a:bodyPr>
          <a:lstStyle/>
          <a:p>
            <a:pPr marL="0" indent="0" algn="ctr">
              <a:lnSpc>
                <a:spcPct val="100000"/>
              </a:lnSpc>
              <a:buNone/>
            </a:pPr>
            <a:r>
              <a:rPr lang="es-MX" sz="787" u="sng" dirty="0">
                <a:solidFill>
                  <a:schemeClr val="accent1"/>
                </a:solidFill>
              </a:rPr>
              <a:t>CARLOS MERCADO TELLEZ</a:t>
            </a:r>
          </a:p>
          <a:p>
            <a:pPr marL="0" indent="0" algn="ctr">
              <a:lnSpc>
                <a:spcPct val="100000"/>
              </a:lnSpc>
              <a:buNone/>
            </a:pPr>
            <a:r>
              <a:rPr lang="es-MX" sz="656" dirty="0">
                <a:solidFill>
                  <a:schemeClr val="accent1"/>
                </a:solidFill>
              </a:rPr>
              <a:t>LICENCIADO EN GASTRONOMÍA</a:t>
            </a:r>
          </a:p>
          <a:p>
            <a:pPr marL="0" indent="0" algn="ctr">
              <a:lnSpc>
                <a:spcPct val="100000"/>
              </a:lnSpc>
              <a:buNone/>
            </a:pPr>
            <a:r>
              <a:rPr lang="es-MX" sz="722" b="1" dirty="0">
                <a:solidFill>
                  <a:schemeClr val="accent1"/>
                </a:solidFill>
              </a:rPr>
              <a:t>DIRECCION ADMINISTRATIVA Y PROCURACIÓN DE FONDOS</a:t>
            </a:r>
          </a:p>
        </p:txBody>
      </p:sp>
      <p:sp>
        <p:nvSpPr>
          <p:cNvPr id="5" name="Marcador de contenido 2"/>
          <p:cNvSpPr txBox="1">
            <a:spLocks/>
          </p:cNvSpPr>
          <p:nvPr/>
        </p:nvSpPr>
        <p:spPr>
          <a:xfrm>
            <a:off x="5568670" y="4102817"/>
            <a:ext cx="1895512" cy="1550226"/>
          </a:xfrm>
          <a:prstGeom prst="rect">
            <a:avLst/>
          </a:prstGeom>
        </p:spPr>
        <p:txBody>
          <a:bodyPr vert="horz" lIns="59992" tIns="29997" rIns="59992" bIns="29997"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lnSpc>
                <a:spcPct val="100000"/>
              </a:lnSpc>
              <a:buNone/>
            </a:pPr>
            <a:r>
              <a:rPr lang="es-MX" sz="787" u="sng" dirty="0">
                <a:solidFill>
                  <a:schemeClr val="accent1"/>
                </a:solidFill>
              </a:rPr>
              <a:t>MA. EDITH VAZQUEZ MORA</a:t>
            </a:r>
          </a:p>
          <a:p>
            <a:pPr marL="0" indent="0" algn="ctr">
              <a:lnSpc>
                <a:spcPct val="100000"/>
              </a:lnSpc>
              <a:buNone/>
            </a:pPr>
            <a:r>
              <a:rPr lang="es-MX" sz="656" dirty="0">
                <a:solidFill>
                  <a:schemeClr val="accent1"/>
                </a:solidFill>
              </a:rPr>
              <a:t>LICENCIADO EN PSICOLOGÍA</a:t>
            </a:r>
          </a:p>
          <a:p>
            <a:pPr marL="0" indent="0" algn="ctr">
              <a:lnSpc>
                <a:spcPct val="100000"/>
              </a:lnSpc>
              <a:buNone/>
            </a:pPr>
            <a:r>
              <a:rPr lang="es-MX" sz="722" b="1" dirty="0">
                <a:solidFill>
                  <a:schemeClr val="accent1"/>
                </a:solidFill>
              </a:rPr>
              <a:t>DIRECCION DE SERVICIO SOCIAL Y VOLUNTARIADO</a:t>
            </a:r>
          </a:p>
        </p:txBody>
      </p:sp>
      <p:sp>
        <p:nvSpPr>
          <p:cNvPr id="6" name="Marcador de contenido 2"/>
          <p:cNvSpPr txBox="1">
            <a:spLocks/>
          </p:cNvSpPr>
          <p:nvPr/>
        </p:nvSpPr>
        <p:spPr>
          <a:xfrm>
            <a:off x="3735409" y="4057188"/>
            <a:ext cx="2227898" cy="1550226"/>
          </a:xfrm>
          <a:prstGeom prst="rect">
            <a:avLst/>
          </a:prstGeom>
        </p:spPr>
        <p:txBody>
          <a:bodyPr vert="horz" lIns="59992" tIns="29997" rIns="59992" bIns="29997"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lnSpc>
                <a:spcPct val="100000"/>
              </a:lnSpc>
              <a:buNone/>
            </a:pPr>
            <a:r>
              <a:rPr lang="es-MX" sz="787" u="sng" dirty="0">
                <a:solidFill>
                  <a:schemeClr val="accent1"/>
                </a:solidFill>
              </a:rPr>
              <a:t>MA. LOURDES FUENTES OVIEDO</a:t>
            </a:r>
          </a:p>
          <a:p>
            <a:pPr marL="0" indent="0" algn="ctr">
              <a:lnSpc>
                <a:spcPct val="100000"/>
              </a:lnSpc>
              <a:buNone/>
            </a:pPr>
            <a:r>
              <a:rPr lang="es-MX" sz="656" dirty="0">
                <a:solidFill>
                  <a:schemeClr val="accent1"/>
                </a:solidFill>
              </a:rPr>
              <a:t>LICENCIADO EN CONTABILIDAD</a:t>
            </a:r>
          </a:p>
          <a:p>
            <a:pPr marL="0" indent="0" algn="ctr">
              <a:lnSpc>
                <a:spcPct val="100000"/>
              </a:lnSpc>
              <a:buNone/>
            </a:pPr>
            <a:r>
              <a:rPr lang="es-MX" sz="722" b="1" dirty="0">
                <a:solidFill>
                  <a:schemeClr val="accent1"/>
                </a:solidFill>
              </a:rPr>
              <a:t>DIRECCION DE CONTABLE</a:t>
            </a:r>
          </a:p>
        </p:txBody>
      </p:sp>
      <p:sp>
        <p:nvSpPr>
          <p:cNvPr id="7" name="Marcador de contenido 2"/>
          <p:cNvSpPr txBox="1">
            <a:spLocks/>
          </p:cNvSpPr>
          <p:nvPr/>
        </p:nvSpPr>
        <p:spPr>
          <a:xfrm>
            <a:off x="1" y="4102817"/>
            <a:ext cx="2013314" cy="1550226"/>
          </a:xfrm>
          <a:prstGeom prst="rect">
            <a:avLst/>
          </a:prstGeom>
        </p:spPr>
        <p:txBody>
          <a:bodyPr vert="horz" lIns="59992" tIns="29997" rIns="59992" bIns="29997"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lnSpc>
                <a:spcPct val="100000"/>
              </a:lnSpc>
              <a:buNone/>
            </a:pPr>
            <a:r>
              <a:rPr lang="es-MX" sz="787" u="sng" dirty="0">
                <a:solidFill>
                  <a:schemeClr val="accent1"/>
                </a:solidFill>
              </a:rPr>
              <a:t>GIOVVANI OCELO CHÁVEZ</a:t>
            </a:r>
          </a:p>
          <a:p>
            <a:pPr marL="0" indent="0" algn="ctr">
              <a:lnSpc>
                <a:spcPct val="100000"/>
              </a:lnSpc>
              <a:buNone/>
            </a:pPr>
            <a:r>
              <a:rPr lang="es-MX" sz="656" dirty="0">
                <a:solidFill>
                  <a:schemeClr val="accent1"/>
                </a:solidFill>
              </a:rPr>
              <a:t>LICENCIADO EN EDUCACIÓN Y DESARROLLO HUMANO</a:t>
            </a:r>
          </a:p>
          <a:p>
            <a:pPr marL="0" indent="0" algn="ctr">
              <a:lnSpc>
                <a:spcPct val="100000"/>
              </a:lnSpc>
              <a:buNone/>
            </a:pPr>
            <a:r>
              <a:rPr lang="es-MX" sz="722" b="1" dirty="0">
                <a:solidFill>
                  <a:schemeClr val="accent1"/>
                </a:solidFill>
              </a:rPr>
              <a:t>DIRECCION GENERAL</a:t>
            </a:r>
          </a:p>
        </p:txBody>
      </p:sp>
      <p:sp>
        <p:nvSpPr>
          <p:cNvPr id="8" name="Marcador de contenido 2"/>
          <p:cNvSpPr txBox="1">
            <a:spLocks/>
          </p:cNvSpPr>
          <p:nvPr/>
        </p:nvSpPr>
        <p:spPr>
          <a:xfrm>
            <a:off x="126592" y="7449312"/>
            <a:ext cx="2171307" cy="1550226"/>
          </a:xfrm>
          <a:prstGeom prst="rect">
            <a:avLst/>
          </a:prstGeom>
        </p:spPr>
        <p:txBody>
          <a:bodyPr vert="horz" lIns="59992" tIns="29997" rIns="59992" bIns="29997"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lnSpc>
                <a:spcPct val="100000"/>
              </a:lnSpc>
              <a:buNone/>
            </a:pPr>
            <a:r>
              <a:rPr lang="es-MX" sz="787" u="sng" dirty="0">
                <a:solidFill>
                  <a:schemeClr val="accent1"/>
                </a:solidFill>
              </a:rPr>
              <a:t>DR. JOSE EDUARDO PONCE RAMÍREZ</a:t>
            </a:r>
          </a:p>
          <a:p>
            <a:pPr marL="0" indent="0" algn="ctr">
              <a:lnSpc>
                <a:spcPct val="100000"/>
              </a:lnSpc>
              <a:buNone/>
            </a:pPr>
            <a:r>
              <a:rPr lang="es-MX" sz="656" dirty="0">
                <a:solidFill>
                  <a:schemeClr val="accent1"/>
                </a:solidFill>
              </a:rPr>
              <a:t>LICENCIADO EN MEDICINA</a:t>
            </a:r>
          </a:p>
          <a:p>
            <a:pPr marL="0" indent="0" algn="ctr">
              <a:lnSpc>
                <a:spcPct val="100000"/>
              </a:lnSpc>
              <a:buNone/>
            </a:pPr>
            <a:r>
              <a:rPr lang="es-MX" sz="722" b="1" dirty="0">
                <a:solidFill>
                  <a:schemeClr val="accent1"/>
                </a:solidFill>
              </a:rPr>
              <a:t>DIRECCION DE SALUD</a:t>
            </a:r>
          </a:p>
        </p:txBody>
      </p:sp>
      <p:sp>
        <p:nvSpPr>
          <p:cNvPr id="9" name="Marcador de contenido 2"/>
          <p:cNvSpPr txBox="1">
            <a:spLocks/>
          </p:cNvSpPr>
          <p:nvPr/>
        </p:nvSpPr>
        <p:spPr>
          <a:xfrm>
            <a:off x="4915332" y="7407246"/>
            <a:ext cx="2491002" cy="1550226"/>
          </a:xfrm>
          <a:prstGeom prst="rect">
            <a:avLst/>
          </a:prstGeom>
        </p:spPr>
        <p:txBody>
          <a:bodyPr vert="horz" lIns="59992" tIns="29997" rIns="59992" bIns="29997"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lnSpc>
                <a:spcPct val="100000"/>
              </a:lnSpc>
              <a:buNone/>
            </a:pPr>
            <a:r>
              <a:rPr lang="es-MX" sz="787" u="sng" dirty="0">
                <a:solidFill>
                  <a:schemeClr val="accent1"/>
                </a:solidFill>
              </a:rPr>
              <a:t>MTRA. ITZEL CASTAÑEDA BARRERA</a:t>
            </a:r>
          </a:p>
          <a:p>
            <a:pPr marL="0" indent="0" algn="ctr">
              <a:lnSpc>
                <a:spcPct val="100000"/>
              </a:lnSpc>
              <a:buNone/>
            </a:pPr>
            <a:r>
              <a:rPr lang="es-MX" sz="656" dirty="0">
                <a:solidFill>
                  <a:schemeClr val="accent1"/>
                </a:solidFill>
              </a:rPr>
              <a:t>MAESTRÍA EN CREACION EDUCATIVA</a:t>
            </a:r>
          </a:p>
          <a:p>
            <a:pPr marL="0" indent="0" algn="ctr">
              <a:lnSpc>
                <a:spcPct val="100000"/>
              </a:lnSpc>
              <a:buNone/>
            </a:pPr>
            <a:r>
              <a:rPr lang="es-MX" sz="722" b="1" dirty="0">
                <a:solidFill>
                  <a:schemeClr val="accent1"/>
                </a:solidFill>
              </a:rPr>
              <a:t>DIRECCIÓN EDUCATIVA</a:t>
            </a:r>
          </a:p>
        </p:txBody>
      </p:sp>
      <p:sp>
        <p:nvSpPr>
          <p:cNvPr id="10" name="Marcador de contenido 2"/>
          <p:cNvSpPr txBox="1">
            <a:spLocks/>
          </p:cNvSpPr>
          <p:nvPr/>
        </p:nvSpPr>
        <p:spPr>
          <a:xfrm>
            <a:off x="2584031" y="7407246"/>
            <a:ext cx="2132829" cy="1550226"/>
          </a:xfrm>
          <a:prstGeom prst="rect">
            <a:avLst/>
          </a:prstGeom>
        </p:spPr>
        <p:txBody>
          <a:bodyPr vert="horz" lIns="59992" tIns="29997" rIns="59992" bIns="29997"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lnSpc>
                <a:spcPct val="100000"/>
              </a:lnSpc>
              <a:buNone/>
            </a:pPr>
            <a:r>
              <a:rPr lang="es-MX" sz="787" u="sng" dirty="0">
                <a:solidFill>
                  <a:schemeClr val="accent1"/>
                </a:solidFill>
              </a:rPr>
              <a:t>LIC. ALICIA GARCÍA RODRIGUEZ</a:t>
            </a:r>
          </a:p>
          <a:p>
            <a:pPr marL="0" indent="0" algn="ctr">
              <a:lnSpc>
                <a:spcPct val="100000"/>
              </a:lnSpc>
              <a:buNone/>
            </a:pPr>
            <a:r>
              <a:rPr lang="es-MX" sz="656" dirty="0">
                <a:solidFill>
                  <a:schemeClr val="accent1"/>
                </a:solidFill>
              </a:rPr>
              <a:t>LICENCIADO EN NUTRICIÓN</a:t>
            </a:r>
          </a:p>
          <a:p>
            <a:pPr marL="0" indent="0" algn="ctr">
              <a:lnSpc>
                <a:spcPct val="100000"/>
              </a:lnSpc>
              <a:buNone/>
            </a:pPr>
            <a:r>
              <a:rPr lang="es-MX" sz="722" b="1" dirty="0">
                <a:solidFill>
                  <a:schemeClr val="accent1"/>
                </a:solidFill>
              </a:rPr>
              <a:t>DIRECCIÓN DE ALIMENTACIÓN</a:t>
            </a:r>
          </a:p>
        </p:txBody>
      </p:sp>
      <p:pic>
        <p:nvPicPr>
          <p:cNvPr id="11" name="Picture 2" descr="La imagen puede contener: Alicia GarcÃ­a"/>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24044" b="17377"/>
          <a:stretch/>
        </p:blipFill>
        <p:spPr bwMode="auto">
          <a:xfrm>
            <a:off x="3080297" y="5654689"/>
            <a:ext cx="1265309" cy="1376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a imagen puede contener: 1 persona, gafas, selfie y primer plano"/>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88" b="10620"/>
          <a:stretch/>
        </p:blipFill>
        <p:spPr bwMode="auto">
          <a:xfrm>
            <a:off x="368626" y="2352768"/>
            <a:ext cx="1276063" cy="1376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a imagen puede contener: 5 personas, incluidos Calixto Corzo y Alicia GarcÃ­a, personas sonriendo, personas de pie"/>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9557" t="25112" r="76122" b="46795"/>
          <a:stretch/>
        </p:blipFill>
        <p:spPr bwMode="auto">
          <a:xfrm>
            <a:off x="5568670" y="5653043"/>
            <a:ext cx="1265309" cy="137635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La imagen puede contener: Eduardo Ponce RamÃ­rez, sonriendo"/>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48299" t="28069" r="34788" b="46417"/>
          <a:stretch/>
        </p:blipFill>
        <p:spPr bwMode="auto">
          <a:xfrm>
            <a:off x="591924" y="5653043"/>
            <a:ext cx="1265309" cy="137635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a imagen puede contener: 1 persona, sonriendo, de pie"/>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43854" t="37597" r="40960" b="32774"/>
          <a:stretch/>
        </p:blipFill>
        <p:spPr bwMode="auto">
          <a:xfrm>
            <a:off x="5880605" y="2414916"/>
            <a:ext cx="1271641" cy="137635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La imagen puede contener: 1 persona, selfie y primer plano"/>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12859" t="18782" r="21476"/>
          <a:stretch/>
        </p:blipFill>
        <p:spPr bwMode="auto">
          <a:xfrm>
            <a:off x="2297899" y="2350080"/>
            <a:ext cx="1276063" cy="137904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47591" t="33009" r="35557" b="49028"/>
          <a:stretch/>
        </p:blipFill>
        <p:spPr>
          <a:xfrm>
            <a:off x="4163828" y="2350080"/>
            <a:ext cx="1290974" cy="1379044"/>
          </a:xfrm>
          <a:prstGeom prst="rect">
            <a:avLst/>
          </a:prstGeom>
        </p:spPr>
      </p:pic>
      <p:sp>
        <p:nvSpPr>
          <p:cNvPr id="17" name="Rectángulo 16"/>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DIRECCIONES</a:t>
            </a:r>
            <a:endParaRPr lang="es-MX" sz="2800" dirty="0">
              <a:latin typeface="Bahnschrift Light" panose="020B0502040204020203" pitchFamily="34" charset="0"/>
            </a:endParaRPr>
          </a:p>
        </p:txBody>
      </p:sp>
      <p:pic>
        <p:nvPicPr>
          <p:cNvPr id="18" name="Imagen 17"/>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spTree>
    <p:extLst>
      <p:ext uri="{BB962C8B-B14F-4D97-AF65-F5344CB8AC3E}">
        <p14:creationId xmlns:p14="http://schemas.microsoft.com/office/powerpoint/2010/main" val="1069024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099356780"/>
              </p:ext>
            </p:extLst>
          </p:nvPr>
        </p:nvGraphicFramePr>
        <p:xfrm>
          <a:off x="85726" y="2407788"/>
          <a:ext cx="7027862" cy="620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2273065620"/>
              </p:ext>
            </p:extLst>
          </p:nvPr>
        </p:nvGraphicFramePr>
        <p:xfrm>
          <a:off x="4044046" y="2407788"/>
          <a:ext cx="2836597" cy="26404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brir llave 8"/>
          <p:cNvSpPr/>
          <p:nvPr/>
        </p:nvSpPr>
        <p:spPr>
          <a:xfrm>
            <a:off x="3599657" y="3304679"/>
            <a:ext cx="444389" cy="1222070"/>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sz="1181"/>
          </a:p>
        </p:txBody>
      </p:sp>
      <p:sp>
        <p:nvSpPr>
          <p:cNvPr id="7" name="Rectángulo 6"/>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ORGANIGRAMA</a:t>
            </a:r>
            <a:endParaRPr lang="es-MX" sz="2800" dirty="0">
              <a:latin typeface="Bahnschrift Light" panose="020B0502040204020203" pitchFamily="34" charset="0"/>
            </a:endParaRPr>
          </a:p>
        </p:txBody>
      </p:sp>
      <p:pic>
        <p:nvPicPr>
          <p:cNvPr id="10" name="Imagen 9"/>
          <p:cNvPicPr>
            <a:picLocks noChangeAspect="1"/>
          </p:cNvPicPr>
          <p:nvPr/>
        </p:nvPicPr>
        <p:blipFill>
          <a:blip r:embed="rId1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sp>
        <p:nvSpPr>
          <p:cNvPr id="11" name="Marco 10"/>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2" name="Marco 11"/>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3" name="Marco 12"/>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32637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AZUL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4687"/>
            <a:ext cx="7241110"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76669" y="6220071"/>
            <a:ext cx="4152900" cy="223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latin typeface="Bahnschrift Light" panose="020B0502040204020203" pitchFamily="34" charset="0"/>
              </a:rPr>
              <a:t>IDENTIDAD INSTITUCIONAL</a:t>
            </a:r>
            <a:endParaRPr lang="es-MX" sz="4000" b="1" dirty="0">
              <a:latin typeface="Bahnschrift Light" panose="020B0502040204020203" pitchFamily="34" charset="0"/>
            </a:endParaRPr>
          </a:p>
          <a:p>
            <a:pPr algn="ctr"/>
            <a:endParaRPr lang="es-MX" sz="4000" b="1" dirty="0"/>
          </a:p>
        </p:txBody>
      </p:sp>
      <p:pic>
        <p:nvPicPr>
          <p:cNvPr id="18" name="Imagen 1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731189" y="6220071"/>
            <a:ext cx="1517211" cy="1517211"/>
          </a:xfrm>
          <a:prstGeom prst="rect">
            <a:avLst/>
          </a:prstGeom>
        </p:spPr>
      </p:pic>
      <p:pic>
        <p:nvPicPr>
          <p:cNvPr id="3080" name="Picture 8" descr="Resultado de imagen para MISION VISION Y VALORES 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943" y="852732"/>
            <a:ext cx="6309223" cy="325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76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 y="258"/>
            <a:ext cx="7199312" cy="1348633"/>
            <a:chOff x="1" y="258"/>
            <a:chExt cx="7199312" cy="1348633"/>
          </a:xfrm>
        </p:grpSpPr>
        <p:sp>
          <p:nvSpPr>
            <p:cNvPr id="7" name="Rectángulo 6"/>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QUIENES SOMOS</a:t>
              </a:r>
              <a:endParaRPr lang="es-MX" sz="2800" dirty="0">
                <a:latin typeface="Bahnschrift Light" panose="020B0502040204020203" pitchFamily="34" charset="0"/>
              </a:endParaRPr>
            </a:p>
          </p:txBody>
        </p:sp>
        <p:pic>
          <p:nvPicPr>
            <p:cNvPr id="10" name="Imagen 9"/>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grpSp>
        <p:nvGrpSpPr>
          <p:cNvPr id="4" name="Grupo 3"/>
          <p:cNvGrpSpPr/>
          <p:nvPr/>
        </p:nvGrpSpPr>
        <p:grpSpPr>
          <a:xfrm>
            <a:off x="5931823" y="2044985"/>
            <a:ext cx="2534978" cy="5124058"/>
            <a:chOff x="5931823" y="2044985"/>
            <a:chExt cx="2534978" cy="5124058"/>
          </a:xfrm>
        </p:grpSpPr>
        <p:sp>
          <p:nvSpPr>
            <p:cNvPr id="11" name="Marco 10"/>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2" name="Marco 11"/>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3" name="Marco 12"/>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sp>
        <p:nvSpPr>
          <p:cNvPr id="18" name="Marcador de contenido 2"/>
          <p:cNvSpPr>
            <a:spLocks noGrp="1"/>
          </p:cNvSpPr>
          <p:nvPr>
            <p:ph idx="1"/>
          </p:nvPr>
        </p:nvSpPr>
        <p:spPr>
          <a:xfrm>
            <a:off x="2146627" y="2216544"/>
            <a:ext cx="4790033" cy="5984860"/>
          </a:xfrm>
        </p:spPr>
        <p:txBody>
          <a:bodyPr>
            <a:normAutofit/>
          </a:bodyPr>
          <a:lstStyle/>
          <a:p>
            <a:pPr algn="just"/>
            <a:r>
              <a:rPr lang="es-MX" dirty="0" smtClean="0">
                <a:solidFill>
                  <a:schemeClr val="accent1">
                    <a:lumMod val="75000"/>
                  </a:schemeClr>
                </a:solidFill>
              </a:rPr>
              <a:t>Somos una institución sin fines lucrativos, constituidos con la figura jurídica de Institución de Asistencia Privada (I.A.P.), regulados por el Órgano de Gobierno: Junta de Asistencia Privada del Estado de Querétaro.</a:t>
            </a:r>
          </a:p>
          <a:p>
            <a:pPr algn="just"/>
            <a:endParaRPr lang="es-MX" dirty="0" smtClean="0">
              <a:solidFill>
                <a:schemeClr val="accent1">
                  <a:lumMod val="75000"/>
                </a:schemeClr>
              </a:solidFill>
            </a:endParaRPr>
          </a:p>
          <a:p>
            <a:pPr algn="just"/>
            <a:r>
              <a:rPr lang="es-MX" dirty="0" smtClean="0">
                <a:solidFill>
                  <a:schemeClr val="accent1">
                    <a:lumMod val="75000"/>
                  </a:schemeClr>
                </a:solidFill>
              </a:rPr>
              <a:t>La institución trabaja en las comunidades de La Purísima, La Laborcilla 41 y El Pozo, en los municipios de Querétaro y El Marqués, dentro del estado de Querétaro.</a:t>
            </a:r>
          </a:p>
          <a:p>
            <a:pPr algn="just"/>
            <a:endParaRPr lang="es-MX" dirty="0">
              <a:solidFill>
                <a:schemeClr val="accent1">
                  <a:lumMod val="75000"/>
                </a:schemeClr>
              </a:solidFill>
            </a:endParaRPr>
          </a:p>
          <a:p>
            <a:pPr algn="just"/>
            <a:endParaRPr lang="es-MX" dirty="0" smtClean="0">
              <a:solidFill>
                <a:schemeClr val="accent1">
                  <a:lumMod val="75000"/>
                </a:schemeClr>
              </a:solidFill>
            </a:endParaRPr>
          </a:p>
          <a:p>
            <a:pPr algn="just"/>
            <a:r>
              <a:rPr lang="es-MX" dirty="0" smtClean="0">
                <a:solidFill>
                  <a:schemeClr val="accent1">
                    <a:lumMod val="75000"/>
                  </a:schemeClr>
                </a:solidFill>
              </a:rPr>
              <a:t>Somos mejor conocidos por nuestros beneficiarios como “Misión San José”.</a:t>
            </a:r>
            <a:endParaRPr lang="es-MX" dirty="0">
              <a:solidFill>
                <a:schemeClr val="accent1">
                  <a:lumMod val="75000"/>
                </a:schemeClr>
              </a:solidFill>
            </a:endParaRPr>
          </a:p>
        </p:txBody>
      </p:sp>
      <p:pic>
        <p:nvPicPr>
          <p:cNvPr id="19" name="Picture 4" descr="Resultado de imagen para municipio de queretaro mapa"/>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1439" y="4472557"/>
            <a:ext cx="1351936" cy="15234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Resultado de imagen para japeq"/>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610" y="2321305"/>
            <a:ext cx="2533149" cy="1473502"/>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b="10127"/>
          <a:stretch/>
        </p:blipFill>
        <p:spPr>
          <a:xfrm>
            <a:off x="595846" y="6673787"/>
            <a:ext cx="1170660" cy="1342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0092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22670" y="1935580"/>
            <a:ext cx="4268680" cy="6103520"/>
          </a:xfrm>
        </p:spPr>
        <p:txBody>
          <a:bodyPr>
            <a:noAutofit/>
          </a:bodyPr>
          <a:lstStyle/>
          <a:p>
            <a:pPr algn="just"/>
            <a:r>
              <a:rPr lang="es-MX" sz="1800" b="1" dirty="0">
                <a:solidFill>
                  <a:schemeClr val="accent1"/>
                </a:solidFill>
              </a:rPr>
              <a:t>Misión: </a:t>
            </a:r>
            <a:r>
              <a:rPr lang="es-MX" sz="1800" dirty="0">
                <a:solidFill>
                  <a:schemeClr val="accent1"/>
                </a:solidFill>
              </a:rPr>
              <a:t>Promover      la  protección     y el desarrollo  integral de  cualquier  persona  que  se encuentre en situación de vulnerabilidad social, garantizando  el acceso  a satisfactores   básicos  de subsistencia   y  desarrollo; para   lograr     un pleno    ejercicio   de   sus derechos    y una    formación   con sentido  humano  que  potencie    sus   capacidades     individuales   para  el acceso   a  una  vida  digna, sin distinción alguna por raza, sexo, religión, preferencia sexual u otra condición social.</a:t>
            </a:r>
          </a:p>
          <a:p>
            <a:pPr algn="just"/>
            <a:r>
              <a:rPr lang="es-MX" sz="1800" b="1" dirty="0">
                <a:solidFill>
                  <a:schemeClr val="accent1"/>
                </a:solidFill>
              </a:rPr>
              <a:t>Visión: </a:t>
            </a:r>
            <a:r>
              <a:rPr lang="es-MX" sz="1800" dirty="0">
                <a:solidFill>
                  <a:schemeClr val="accent1"/>
                </a:solidFill>
              </a:rPr>
              <a:t>Ser    un  agente de cambio que promueva el desarrollo integral en las distintas comunidades que se atienden, brindando  una atención humana y de calidad, potencializando sus   capacidades     individuales y dignificando la calidad de vida.</a:t>
            </a:r>
            <a:endParaRPr lang="es-MX" sz="1800" b="1" dirty="0">
              <a:solidFill>
                <a:schemeClr val="accent1"/>
              </a:solidFill>
            </a:endParaRPr>
          </a:p>
          <a:p>
            <a:pPr algn="just"/>
            <a:r>
              <a:rPr lang="es-MX" sz="1800" b="1" dirty="0">
                <a:solidFill>
                  <a:schemeClr val="accent1"/>
                </a:solidFill>
              </a:rPr>
              <a:t>Valores: </a:t>
            </a:r>
            <a:r>
              <a:rPr lang="es-MX" sz="1800" dirty="0">
                <a:solidFill>
                  <a:schemeClr val="accent1"/>
                </a:solidFill>
              </a:rPr>
              <a:t>Respeto, tolerancia, amor, solidaridad, justicia, amabilidad, ética, inclusión, vocación de servicio, honestidad, cooperación, confianza y transparencia.</a:t>
            </a:r>
            <a:endParaRPr lang="es-MX" sz="1800" b="1" dirty="0">
              <a:solidFill>
                <a:schemeClr val="accent1"/>
              </a:solidFill>
            </a:endParaRPr>
          </a:p>
        </p:txBody>
      </p:sp>
      <p:pic>
        <p:nvPicPr>
          <p:cNvPr id="2054" name="Picture 6" descr="Resultado de imagen para mision pn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120" y="2390028"/>
            <a:ext cx="2495550" cy="17511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vision 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366" y="4787073"/>
            <a:ext cx="2485918" cy="17511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valores 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85917" y="6992711"/>
            <a:ext cx="1647684" cy="148872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1" y="258"/>
            <a:ext cx="7199312" cy="1348633"/>
            <a:chOff x="1" y="258"/>
            <a:chExt cx="7199312" cy="1348633"/>
          </a:xfrm>
        </p:grpSpPr>
        <p:sp>
          <p:nvSpPr>
            <p:cNvPr id="9" name="Rectángulo 8"/>
            <p:cNvSpPr/>
            <p:nvPr/>
          </p:nvSpPr>
          <p:spPr>
            <a:xfrm>
              <a:off x="1" y="258"/>
              <a:ext cx="7199312" cy="134863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Bahnschrift Light" panose="020B0502040204020203" pitchFamily="34" charset="0"/>
                </a:rPr>
                <a:t>MISIÓN, VISIÓN Y VALORES</a:t>
              </a:r>
              <a:endParaRPr lang="es-MX" sz="2800" dirty="0">
                <a:latin typeface="Bahnschrift Light" panose="020B0502040204020203" pitchFamily="34" charset="0"/>
              </a:endParaRPr>
            </a:p>
          </p:txBody>
        </p:sp>
        <p:pic>
          <p:nvPicPr>
            <p:cNvPr id="10" name="Imagen 9"/>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6090146" y="258"/>
              <a:ext cx="1109167" cy="1109167"/>
            </a:xfrm>
            <a:prstGeom prst="rect">
              <a:avLst/>
            </a:prstGeom>
          </p:spPr>
        </p:pic>
      </p:grpSp>
      <p:grpSp>
        <p:nvGrpSpPr>
          <p:cNvPr id="11" name="Grupo 10"/>
          <p:cNvGrpSpPr/>
          <p:nvPr/>
        </p:nvGrpSpPr>
        <p:grpSpPr>
          <a:xfrm>
            <a:off x="5931823" y="2044985"/>
            <a:ext cx="2534978" cy="5124058"/>
            <a:chOff x="5931823" y="2044985"/>
            <a:chExt cx="2534978" cy="5124058"/>
          </a:xfrm>
        </p:grpSpPr>
        <p:sp>
          <p:nvSpPr>
            <p:cNvPr id="12" name="Marco 11"/>
            <p:cNvSpPr/>
            <p:nvPr/>
          </p:nvSpPr>
          <p:spPr>
            <a:xfrm rot="2728085">
              <a:off x="5856287" y="2120521"/>
              <a:ext cx="2686050" cy="2534978"/>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3" name="Marco 12"/>
            <p:cNvSpPr/>
            <p:nvPr/>
          </p:nvSpPr>
          <p:spPr>
            <a:xfrm rot="2728085">
              <a:off x="6239908" y="4365245"/>
              <a:ext cx="1926700" cy="1906544"/>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sp>
          <p:nvSpPr>
            <p:cNvPr id="14" name="Marco 13"/>
            <p:cNvSpPr/>
            <p:nvPr/>
          </p:nvSpPr>
          <p:spPr>
            <a:xfrm rot="2728085">
              <a:off x="6512191" y="5799257"/>
              <a:ext cx="1378187" cy="1361385"/>
            </a:xfrm>
            <a:prstGeom prst="frame">
              <a:avLst>
                <a:gd name="adj1" fmla="val 483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109236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ATENCION"/>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1155" y="974512"/>
            <a:ext cx="5905500" cy="50673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AZUL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64687"/>
            <a:ext cx="7241110"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76669" y="6220071"/>
            <a:ext cx="4152900" cy="223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smtClean="0">
                <a:latin typeface="Bahnschrift Light" panose="020B0502040204020203" pitchFamily="34" charset="0"/>
              </a:rPr>
              <a:t>MODELO DE ATENCIÓN</a:t>
            </a:r>
            <a:endParaRPr lang="es-MX" sz="4000" b="1" dirty="0">
              <a:latin typeface="Bahnschrift Light" panose="020B0502040204020203" pitchFamily="34" charset="0"/>
            </a:endParaRPr>
          </a:p>
          <a:p>
            <a:pPr algn="ctr"/>
            <a:endParaRPr lang="es-MX" sz="4000" b="1" dirty="0"/>
          </a:p>
        </p:txBody>
      </p:sp>
      <p:pic>
        <p:nvPicPr>
          <p:cNvPr id="18" name="Imagen 17"/>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4731189" y="6220071"/>
            <a:ext cx="1517211" cy="1517211"/>
          </a:xfrm>
          <a:prstGeom prst="rect">
            <a:avLst/>
          </a:prstGeom>
        </p:spPr>
      </p:pic>
    </p:spTree>
    <p:extLst>
      <p:ext uri="{BB962C8B-B14F-4D97-AF65-F5344CB8AC3E}">
        <p14:creationId xmlns:p14="http://schemas.microsoft.com/office/powerpoint/2010/main" val="2993739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1535</TotalTime>
  <Words>1505</Words>
  <Application>Microsoft Office PowerPoint</Application>
  <PresentationFormat>Personalizado</PresentationFormat>
  <Paragraphs>262</Paragraphs>
  <Slides>36</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36</vt:i4>
      </vt:variant>
    </vt:vector>
  </HeadingPairs>
  <TitlesOfParts>
    <vt:vector size="50" baseType="lpstr">
      <vt:lpstr>AR CHRISTY</vt:lpstr>
      <vt:lpstr>Arial</vt:lpstr>
      <vt:lpstr>Bahnschrift Light</vt:lpstr>
      <vt:lpstr>Bell MT</vt:lpstr>
      <vt:lpstr>Bradley Hand ITC</vt:lpstr>
      <vt:lpstr>Browallia New</vt:lpstr>
      <vt:lpstr>Calibri</vt:lpstr>
      <vt:lpstr>Calibri Light</vt:lpstr>
      <vt:lpstr>Eras Light ITC</vt:lpstr>
      <vt:lpstr>Javanese Text</vt:lpstr>
      <vt:lpstr>Rockwell</vt:lpstr>
      <vt:lpstr>Vijaya</vt:lpstr>
      <vt:lpstr>Wingdings</vt:lpstr>
      <vt:lpstr>Tema de Office</vt:lpstr>
      <vt:lpstr>INFORME ANUAL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MUCHAS GRACIAS !</vt:lpstr>
      <vt:lpstr>BENEFACTORES, PATROCINADORES, VOLUNTARIOS Y COLABORADORES</vt:lpstr>
      <vt:lpstr>CONTACTO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ANUAL</dc:title>
  <dc:creator>carlos mt</dc:creator>
  <cp:lastModifiedBy>Usuario</cp:lastModifiedBy>
  <cp:revision>139</cp:revision>
  <dcterms:created xsi:type="dcterms:W3CDTF">2019-01-28T20:22:14Z</dcterms:created>
  <dcterms:modified xsi:type="dcterms:W3CDTF">2019-10-24T21:30:30Z</dcterms:modified>
</cp:coreProperties>
</file>